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57" r:id="rId4"/>
    <p:sldId id="258" r:id="rId5"/>
    <p:sldId id="259" r:id="rId6"/>
    <p:sldId id="260" r:id="rId7"/>
    <p:sldId id="262" r:id="rId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74174-650B-4273-9E12-C50EDCDF53AA}" type="datetimeFigureOut">
              <a:rPr lang="fr-FR" smtClean="0"/>
              <a:pPr/>
              <a:t>19/10/2008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36C8B-853B-4738-A902-09DD9108A5A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74174-650B-4273-9E12-C50EDCDF53AA}" type="datetimeFigureOut">
              <a:rPr lang="fr-FR" smtClean="0"/>
              <a:pPr/>
              <a:t>19/10/2008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36C8B-853B-4738-A902-09DD9108A5A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74174-650B-4273-9E12-C50EDCDF53AA}" type="datetimeFigureOut">
              <a:rPr lang="fr-FR" smtClean="0"/>
              <a:pPr/>
              <a:t>19/10/2008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36C8B-853B-4738-A902-09DD9108A5A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74174-650B-4273-9E12-C50EDCDF53AA}" type="datetimeFigureOut">
              <a:rPr lang="fr-FR" smtClean="0"/>
              <a:pPr/>
              <a:t>19/10/2008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36C8B-853B-4738-A902-09DD9108A5A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74174-650B-4273-9E12-C50EDCDF53AA}" type="datetimeFigureOut">
              <a:rPr lang="fr-FR" smtClean="0"/>
              <a:pPr/>
              <a:t>19/10/2008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36C8B-853B-4738-A902-09DD9108A5A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74174-650B-4273-9E12-C50EDCDF53AA}" type="datetimeFigureOut">
              <a:rPr lang="fr-FR" smtClean="0"/>
              <a:pPr/>
              <a:t>19/10/2008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36C8B-853B-4738-A902-09DD9108A5A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74174-650B-4273-9E12-C50EDCDF53AA}" type="datetimeFigureOut">
              <a:rPr lang="fr-FR" smtClean="0"/>
              <a:pPr/>
              <a:t>19/10/2008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36C8B-853B-4738-A902-09DD9108A5A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74174-650B-4273-9E12-C50EDCDF53AA}" type="datetimeFigureOut">
              <a:rPr lang="fr-FR" smtClean="0"/>
              <a:pPr/>
              <a:t>19/10/2008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36C8B-853B-4738-A902-09DD9108A5A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74174-650B-4273-9E12-C50EDCDF53AA}" type="datetimeFigureOut">
              <a:rPr lang="fr-FR" smtClean="0"/>
              <a:pPr/>
              <a:t>19/10/2008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36C8B-853B-4738-A902-09DD9108A5A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74174-650B-4273-9E12-C50EDCDF53AA}" type="datetimeFigureOut">
              <a:rPr lang="fr-FR" smtClean="0"/>
              <a:pPr/>
              <a:t>19/10/2008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36C8B-853B-4738-A902-09DD9108A5A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74174-650B-4273-9E12-C50EDCDF53AA}" type="datetimeFigureOut">
              <a:rPr lang="fr-FR" smtClean="0"/>
              <a:pPr/>
              <a:t>19/10/2008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36C8B-853B-4738-A902-09DD9108A5A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74174-650B-4273-9E12-C50EDCDF53AA}" type="datetimeFigureOut">
              <a:rPr lang="fr-FR" smtClean="0"/>
              <a:pPr/>
              <a:t>19/10/2008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636C8B-853B-4738-A902-09DD9108A5A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2357430"/>
            <a:ext cx="6610350" cy="340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stripe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93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2357422" y="357166"/>
            <a:ext cx="421481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ETUDE D’EQUIPEMENT N°3</a:t>
            </a:r>
            <a:endParaRPr kumimoji="0" 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Platineuse automatique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de cadres dormants en PVC</a:t>
            </a:r>
            <a:r>
              <a:rPr kumimoji="0" 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3" descr="stripe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357298"/>
            <a:ext cx="9144000" cy="193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 descr="images_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10" y="285728"/>
            <a:ext cx="876300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 descr="images_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8148" y="357166"/>
            <a:ext cx="876300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 rot="19294652">
            <a:off x="3500430" y="3429000"/>
            <a:ext cx="2143140" cy="78581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/>
              <a:t>CORRECTION</a:t>
            </a:r>
            <a:endParaRPr lang="fr-FR" sz="2400" b="1" dirty="0"/>
          </a:p>
        </p:txBody>
      </p:sp>
      <p:sp>
        <p:nvSpPr>
          <p:cNvPr id="11" name="Flèche droite 10"/>
          <p:cNvSpPr/>
          <p:nvPr/>
        </p:nvSpPr>
        <p:spPr>
          <a:xfrm>
            <a:off x="7786710" y="6072206"/>
            <a:ext cx="1071570" cy="6429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SUITE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2214554"/>
            <a:ext cx="4146766" cy="4348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ZoneTexte 4"/>
          <p:cNvSpPr txBox="1"/>
          <p:nvPr/>
        </p:nvSpPr>
        <p:spPr>
          <a:xfrm>
            <a:off x="857224" y="1142984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Réseau triphasé </a:t>
            </a:r>
            <a:r>
              <a:rPr lang="fr-FR" b="1" dirty="0" smtClean="0"/>
              <a:t>400v</a:t>
            </a:r>
            <a:endParaRPr lang="fr-FR" b="1" dirty="0"/>
          </a:p>
        </p:txBody>
      </p:sp>
      <p:sp>
        <p:nvSpPr>
          <p:cNvPr id="6" name="ZoneTexte 5"/>
          <p:cNvSpPr txBox="1"/>
          <p:nvPr/>
        </p:nvSpPr>
        <p:spPr>
          <a:xfrm>
            <a:off x="3214678" y="1142984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Puissance </a:t>
            </a:r>
            <a:r>
              <a:rPr lang="fr-FR" b="1" dirty="0" smtClean="0"/>
              <a:t>5,5KW</a:t>
            </a:r>
            <a:endParaRPr lang="fr-FR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2786058"/>
            <a:ext cx="5924550" cy="258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à coins arrondis 7"/>
          <p:cNvSpPr/>
          <p:nvPr/>
        </p:nvSpPr>
        <p:spPr>
          <a:xfrm>
            <a:off x="5786446" y="3143248"/>
            <a:ext cx="571504" cy="35719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à coins arrondis 8"/>
          <p:cNvSpPr/>
          <p:nvPr/>
        </p:nvSpPr>
        <p:spPr>
          <a:xfrm>
            <a:off x="2428860" y="1142984"/>
            <a:ext cx="571504" cy="35719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4214810" y="1142984"/>
            <a:ext cx="714380" cy="35719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2000232" y="4929198"/>
            <a:ext cx="571504" cy="35719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lèche droite 11"/>
          <p:cNvSpPr/>
          <p:nvPr/>
        </p:nvSpPr>
        <p:spPr>
          <a:xfrm>
            <a:off x="2643174" y="5072074"/>
            <a:ext cx="3143272" cy="142876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Flèche vers le bas 12"/>
          <p:cNvSpPr/>
          <p:nvPr/>
        </p:nvSpPr>
        <p:spPr>
          <a:xfrm>
            <a:off x="5929322" y="3571876"/>
            <a:ext cx="142876" cy="1357322"/>
          </a:xfrm>
          <a:prstGeom prst="down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/>
          <p:cNvSpPr/>
          <p:nvPr/>
        </p:nvSpPr>
        <p:spPr>
          <a:xfrm>
            <a:off x="5786446" y="4929198"/>
            <a:ext cx="428628" cy="35719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>
            <a:off x="4071934" y="1714488"/>
            <a:ext cx="1143008" cy="36933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b="1" dirty="0" smtClean="0">
                <a:latin typeface="Arial" pitchFamily="34" charset="0"/>
                <a:cs typeface="Arial" pitchFamily="34" charset="0"/>
              </a:rPr>
              <a:t>In = 11 A</a:t>
            </a:r>
            <a:endParaRPr lang="fr-F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0" y="0"/>
            <a:ext cx="850109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Le moteur d’entrainement est un Moteur triphasé 4 pôle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Helvetica-Bold"/>
              </a:rPr>
              <a:t> 50/60 Hz 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Helvetica-Bold"/>
              </a:rPr>
              <a:t>5,5KW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Helvetica-Bold"/>
              </a:rPr>
              <a:t> fonctionnent sous 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Helvetica-Bold"/>
              </a:rPr>
              <a:t>400V triphasé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Helvetica-Bold"/>
              </a:rPr>
              <a:t>, avec une tension de commande 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Helvetica-Bold"/>
              </a:rPr>
              <a:t>24v~.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214282" y="357166"/>
            <a:ext cx="4214842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Recherchez dans la documentation technique</a:t>
            </a:r>
            <a:endParaRPr kumimoji="0" lang="fr-F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Intensité consommé par ce moteur.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500034" y="785794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Réseau triphasé </a:t>
            </a:r>
            <a:r>
              <a:rPr lang="fr-FR" b="1" dirty="0" smtClean="0"/>
              <a:t>400v</a:t>
            </a:r>
            <a:endParaRPr lang="fr-FR" b="1" dirty="0"/>
          </a:p>
        </p:txBody>
      </p:sp>
      <p:sp>
        <p:nvSpPr>
          <p:cNvPr id="7" name="ZoneTexte 6"/>
          <p:cNvSpPr txBox="1"/>
          <p:nvPr/>
        </p:nvSpPr>
        <p:spPr>
          <a:xfrm>
            <a:off x="2857488" y="785794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Puissance </a:t>
            </a:r>
            <a:r>
              <a:rPr lang="fr-FR" b="1" dirty="0" smtClean="0"/>
              <a:t>5,5KW</a:t>
            </a:r>
            <a:endParaRPr lang="fr-FR" b="1" dirty="0"/>
          </a:p>
        </p:txBody>
      </p:sp>
      <p:sp>
        <p:nvSpPr>
          <p:cNvPr id="8" name="Rectangle à coins arrondis 7"/>
          <p:cNvSpPr/>
          <p:nvPr/>
        </p:nvSpPr>
        <p:spPr>
          <a:xfrm>
            <a:off x="2071670" y="785794"/>
            <a:ext cx="571504" cy="35719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à coins arrondis 8"/>
          <p:cNvSpPr/>
          <p:nvPr/>
        </p:nvSpPr>
        <p:spPr>
          <a:xfrm>
            <a:off x="3857620" y="785794"/>
            <a:ext cx="714380" cy="35719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5000628" y="785794"/>
            <a:ext cx="1143008" cy="369332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r>
              <a:rPr lang="fr-FR" b="1" dirty="0" smtClean="0">
                <a:latin typeface="Arial" pitchFamily="34" charset="0"/>
                <a:cs typeface="Arial" pitchFamily="34" charset="0"/>
              </a:rPr>
              <a:t>In = 11 A</a:t>
            </a:r>
            <a:endParaRPr lang="fr-FR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050" y="1428736"/>
            <a:ext cx="3555793" cy="5031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2143116"/>
            <a:ext cx="7715272" cy="4154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Rectangle à coins arrondis 12"/>
          <p:cNvSpPr/>
          <p:nvPr/>
        </p:nvSpPr>
        <p:spPr>
          <a:xfrm>
            <a:off x="2357422" y="2571744"/>
            <a:ext cx="857256" cy="35719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2428860" y="5857892"/>
            <a:ext cx="285752" cy="21431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lèche droite 14"/>
          <p:cNvSpPr/>
          <p:nvPr/>
        </p:nvSpPr>
        <p:spPr>
          <a:xfrm>
            <a:off x="2857488" y="5929330"/>
            <a:ext cx="4786346" cy="142876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7715272" y="5857892"/>
            <a:ext cx="500066" cy="21431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à coins arrondis 16"/>
          <p:cNvSpPr/>
          <p:nvPr/>
        </p:nvSpPr>
        <p:spPr>
          <a:xfrm>
            <a:off x="2928926" y="1428736"/>
            <a:ext cx="2928958" cy="428628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Réf Disjoncteur   GV2 L16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18" name="Rectangle à coins arrondis 17"/>
          <p:cNvSpPr/>
          <p:nvPr/>
        </p:nvSpPr>
        <p:spPr>
          <a:xfrm>
            <a:off x="7000892" y="2500306"/>
            <a:ext cx="714380" cy="50006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Flèche vers le bas 18"/>
          <p:cNvSpPr/>
          <p:nvPr/>
        </p:nvSpPr>
        <p:spPr>
          <a:xfrm>
            <a:off x="7143768" y="3071810"/>
            <a:ext cx="142876" cy="2786082"/>
          </a:xfrm>
          <a:prstGeom prst="down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6929454" y="5857892"/>
            <a:ext cx="642942" cy="21431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2928926" y="2000240"/>
            <a:ext cx="2928958" cy="428628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Réf thermique LRD16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0"/>
            <a:ext cx="704391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La référence du disjoncteur magnétique et la référence du relais thermique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50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500"/>
                            </p:stCondLst>
                            <p:childTnLst>
                              <p:par>
                                <p:cTn id="80" presetID="4" presetClass="exit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8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8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7" grpId="0" animBg="1"/>
      <p:bldP spid="18" grpId="0" animBg="1"/>
      <p:bldP spid="18" grpId="1" animBg="1"/>
      <p:bldP spid="19" grpId="0" animBg="1"/>
      <p:bldP spid="19" grpId="1" animBg="1"/>
      <p:bldP spid="20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928802"/>
            <a:ext cx="9044669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ZoneTexte 5"/>
          <p:cNvSpPr txBox="1"/>
          <p:nvPr/>
        </p:nvSpPr>
        <p:spPr>
          <a:xfrm>
            <a:off x="857224" y="1142984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Réseau triphasé </a:t>
            </a:r>
            <a:r>
              <a:rPr lang="fr-FR" b="1" dirty="0" smtClean="0"/>
              <a:t>400v</a:t>
            </a:r>
            <a:endParaRPr lang="fr-FR" b="1" dirty="0"/>
          </a:p>
        </p:txBody>
      </p:sp>
      <p:sp>
        <p:nvSpPr>
          <p:cNvPr id="7" name="ZoneTexte 6"/>
          <p:cNvSpPr txBox="1"/>
          <p:nvPr/>
        </p:nvSpPr>
        <p:spPr>
          <a:xfrm>
            <a:off x="3214678" y="1142984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Puissance </a:t>
            </a:r>
            <a:r>
              <a:rPr lang="fr-FR" b="1" dirty="0" smtClean="0"/>
              <a:t>5,5KW</a:t>
            </a:r>
            <a:endParaRPr lang="fr-FR" b="1" dirty="0"/>
          </a:p>
        </p:txBody>
      </p:sp>
      <p:sp>
        <p:nvSpPr>
          <p:cNvPr id="8" name="Rectangle à coins arrondis 7"/>
          <p:cNvSpPr/>
          <p:nvPr/>
        </p:nvSpPr>
        <p:spPr>
          <a:xfrm>
            <a:off x="2428860" y="1142984"/>
            <a:ext cx="571504" cy="35719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à coins arrondis 8"/>
          <p:cNvSpPr/>
          <p:nvPr/>
        </p:nvSpPr>
        <p:spPr>
          <a:xfrm>
            <a:off x="2285984" y="5072074"/>
            <a:ext cx="5286412" cy="21431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928662" y="1428736"/>
            <a:ext cx="4572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Tension du circuit de commande </a:t>
            </a:r>
            <a:r>
              <a:rPr lang="fr-FR" b="1" dirty="0" smtClean="0"/>
              <a:t>24v~  </a:t>
            </a:r>
            <a:endParaRPr lang="fr-FR" b="1" dirty="0"/>
          </a:p>
        </p:txBody>
      </p:sp>
      <p:sp>
        <p:nvSpPr>
          <p:cNvPr id="12" name="Rectangle à coins arrondis 11"/>
          <p:cNvSpPr/>
          <p:nvPr/>
        </p:nvSpPr>
        <p:spPr>
          <a:xfrm>
            <a:off x="2285984" y="4286256"/>
            <a:ext cx="500066" cy="28575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4214810" y="1142984"/>
            <a:ext cx="857256" cy="35719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3357554" y="1857364"/>
            <a:ext cx="2714644" cy="357190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Réf  : LC1 D12 ..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16" name="Rectangle à coins arrondis 15"/>
          <p:cNvSpPr/>
          <p:nvPr/>
        </p:nvSpPr>
        <p:spPr>
          <a:xfrm>
            <a:off x="6858016" y="3714751"/>
            <a:ext cx="1785950" cy="71438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Flèche vers le bas 16"/>
          <p:cNvSpPr/>
          <p:nvPr/>
        </p:nvSpPr>
        <p:spPr>
          <a:xfrm>
            <a:off x="7358082" y="4429132"/>
            <a:ext cx="142876" cy="650086"/>
          </a:xfrm>
          <a:prstGeom prst="down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214282" y="214290"/>
            <a:ext cx="40278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La référence du contacteur de puissance.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2" grpId="0" animBg="1"/>
      <p:bldP spid="12" grpId="1" animBg="1"/>
      <p:bldP spid="13" grpId="0" animBg="1"/>
      <p:bldP spid="13" grpId="1" animBg="1"/>
      <p:bldP spid="15" grpId="0" animBg="1"/>
      <p:bldP spid="16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928802"/>
            <a:ext cx="8524875" cy="442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ZoneTexte 5"/>
          <p:cNvSpPr txBox="1"/>
          <p:nvPr/>
        </p:nvSpPr>
        <p:spPr>
          <a:xfrm>
            <a:off x="857224" y="1142984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Réseau triphasé </a:t>
            </a:r>
            <a:r>
              <a:rPr lang="fr-FR" b="1" dirty="0" smtClean="0"/>
              <a:t>400v</a:t>
            </a:r>
            <a:endParaRPr lang="fr-FR" b="1" dirty="0"/>
          </a:p>
        </p:txBody>
      </p:sp>
      <p:sp>
        <p:nvSpPr>
          <p:cNvPr id="7" name="ZoneTexte 6"/>
          <p:cNvSpPr txBox="1"/>
          <p:nvPr/>
        </p:nvSpPr>
        <p:spPr>
          <a:xfrm>
            <a:off x="3214678" y="1142984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Puissance </a:t>
            </a:r>
            <a:r>
              <a:rPr lang="fr-FR" b="1" dirty="0" smtClean="0"/>
              <a:t>5,5KW</a:t>
            </a:r>
            <a:endParaRPr lang="fr-FR" b="1" dirty="0"/>
          </a:p>
        </p:txBody>
      </p:sp>
      <p:sp>
        <p:nvSpPr>
          <p:cNvPr id="11" name="ZoneTexte 10"/>
          <p:cNvSpPr txBox="1"/>
          <p:nvPr/>
        </p:nvSpPr>
        <p:spPr>
          <a:xfrm>
            <a:off x="928662" y="1428736"/>
            <a:ext cx="4572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Tension du circuit de commande </a:t>
            </a:r>
            <a:r>
              <a:rPr lang="fr-FR" b="1" dirty="0" smtClean="0"/>
              <a:t>24v~  </a:t>
            </a:r>
            <a:endParaRPr lang="fr-FR" b="1" dirty="0"/>
          </a:p>
        </p:txBody>
      </p:sp>
      <p:sp>
        <p:nvSpPr>
          <p:cNvPr id="15" name="Rectangle à coins arrondis 14"/>
          <p:cNvSpPr/>
          <p:nvPr/>
        </p:nvSpPr>
        <p:spPr>
          <a:xfrm>
            <a:off x="3357554" y="1857364"/>
            <a:ext cx="2714644" cy="357190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Réf  : LC1 D12 ..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14" name="Rectangle à coins arrondis 13"/>
          <p:cNvSpPr/>
          <p:nvPr/>
        </p:nvSpPr>
        <p:spPr>
          <a:xfrm>
            <a:off x="857224" y="1500174"/>
            <a:ext cx="3857652" cy="28575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Flèche vers le bas 17"/>
          <p:cNvSpPr/>
          <p:nvPr/>
        </p:nvSpPr>
        <p:spPr>
          <a:xfrm>
            <a:off x="4214810" y="2786058"/>
            <a:ext cx="214314" cy="571504"/>
          </a:xfrm>
          <a:prstGeom prst="down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Flèche droite 19"/>
          <p:cNvSpPr/>
          <p:nvPr/>
        </p:nvSpPr>
        <p:spPr>
          <a:xfrm>
            <a:off x="1785918" y="3714752"/>
            <a:ext cx="785818" cy="214314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/>
          <p:cNvSpPr/>
          <p:nvPr/>
        </p:nvSpPr>
        <p:spPr>
          <a:xfrm>
            <a:off x="4000496" y="3714752"/>
            <a:ext cx="571504" cy="2857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ZoneTexte 21"/>
          <p:cNvSpPr txBox="1"/>
          <p:nvPr/>
        </p:nvSpPr>
        <p:spPr>
          <a:xfrm>
            <a:off x="5214942" y="1857364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B7</a:t>
            </a:r>
            <a:endParaRPr lang="fr-FR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8" grpId="0" animBg="1"/>
      <p:bldP spid="18" grpId="1" animBg="1"/>
      <p:bldP spid="20" grpId="0" animBg="1"/>
      <p:bldP spid="20" grpId="1" animBg="1"/>
      <p:bldP spid="21" grpId="0" animBg="1"/>
      <p:bldP spid="21" grpId="1" animBg="1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1934" y="1500174"/>
            <a:ext cx="3810000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2071678"/>
            <a:ext cx="700093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71670" y="3143248"/>
            <a:ext cx="933565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3108" y="4214818"/>
            <a:ext cx="874396" cy="857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 descr="MOTEUR CA 4 POLES">
            <a:hlinkClick r:id="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071670" y="5286388"/>
            <a:ext cx="1190633" cy="1071570"/>
          </a:xfrm>
          <a:prstGeom prst="rect">
            <a:avLst/>
          </a:prstGeom>
          <a:noFill/>
        </p:spPr>
      </p:pic>
      <p:sp>
        <p:nvSpPr>
          <p:cNvPr id="8" name="Flèche vers le bas 7"/>
          <p:cNvSpPr/>
          <p:nvPr/>
        </p:nvSpPr>
        <p:spPr>
          <a:xfrm rot="3266605">
            <a:off x="2996291" y="2208635"/>
            <a:ext cx="341756" cy="692656"/>
          </a:xfrm>
          <a:prstGeom prst="down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Organigramme : Processus 12"/>
          <p:cNvSpPr/>
          <p:nvPr/>
        </p:nvSpPr>
        <p:spPr>
          <a:xfrm>
            <a:off x="3500430" y="3857628"/>
            <a:ext cx="1500198" cy="642942"/>
          </a:xfrm>
          <a:prstGeom prst="flowChartProcess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Relais thermique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4" name="Flèche vers le bas 13"/>
          <p:cNvSpPr/>
          <p:nvPr/>
        </p:nvSpPr>
        <p:spPr>
          <a:xfrm rot="3266605">
            <a:off x="3139167" y="4280337"/>
            <a:ext cx="341756" cy="692656"/>
          </a:xfrm>
          <a:prstGeom prst="down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Organigramme : Processus 15"/>
          <p:cNvSpPr/>
          <p:nvPr/>
        </p:nvSpPr>
        <p:spPr>
          <a:xfrm>
            <a:off x="3500430" y="4857760"/>
            <a:ext cx="1500198" cy="642942"/>
          </a:xfrm>
          <a:prstGeom prst="flowChartProcess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Moteur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7" name="Flèche vers le bas 16"/>
          <p:cNvSpPr/>
          <p:nvPr/>
        </p:nvSpPr>
        <p:spPr>
          <a:xfrm rot="3266605">
            <a:off x="3139167" y="5280469"/>
            <a:ext cx="341756" cy="692656"/>
          </a:xfrm>
          <a:prstGeom prst="down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Flèche vers le bas 17"/>
          <p:cNvSpPr/>
          <p:nvPr/>
        </p:nvSpPr>
        <p:spPr>
          <a:xfrm rot="18932415">
            <a:off x="4979969" y="5306934"/>
            <a:ext cx="341756" cy="692656"/>
          </a:xfrm>
          <a:prstGeom prst="down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/>
          <p:cNvSpPr/>
          <p:nvPr/>
        </p:nvSpPr>
        <p:spPr>
          <a:xfrm>
            <a:off x="4286248" y="1500174"/>
            <a:ext cx="3500462" cy="17859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Organigramme : Processus 6"/>
          <p:cNvSpPr/>
          <p:nvPr/>
        </p:nvSpPr>
        <p:spPr>
          <a:xfrm>
            <a:off x="3357554" y="1785926"/>
            <a:ext cx="1500198" cy="642942"/>
          </a:xfrm>
          <a:prstGeom prst="flowChartProcess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Disjoncteur magnétique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Flèche vers le bas 8"/>
          <p:cNvSpPr/>
          <p:nvPr/>
        </p:nvSpPr>
        <p:spPr>
          <a:xfrm rot="18932415">
            <a:off x="4837093" y="2235100"/>
            <a:ext cx="341756" cy="692656"/>
          </a:xfrm>
          <a:prstGeom prst="down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Processus 9"/>
          <p:cNvSpPr/>
          <p:nvPr/>
        </p:nvSpPr>
        <p:spPr>
          <a:xfrm>
            <a:off x="3500430" y="2857496"/>
            <a:ext cx="1500198" cy="642942"/>
          </a:xfrm>
          <a:prstGeom prst="flowChartProcess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Contacteur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1" name="Flèche vers le bas 10"/>
          <p:cNvSpPr/>
          <p:nvPr/>
        </p:nvSpPr>
        <p:spPr>
          <a:xfrm rot="3266605">
            <a:off x="3139167" y="3280205"/>
            <a:ext cx="341756" cy="692656"/>
          </a:xfrm>
          <a:prstGeom prst="down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Organigramme : Processus 19"/>
          <p:cNvSpPr/>
          <p:nvPr/>
        </p:nvSpPr>
        <p:spPr>
          <a:xfrm>
            <a:off x="5214942" y="3214686"/>
            <a:ext cx="2000264" cy="1071570"/>
          </a:xfrm>
          <a:prstGeom prst="flowChart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lèche vers le bas 11"/>
          <p:cNvSpPr/>
          <p:nvPr/>
        </p:nvSpPr>
        <p:spPr>
          <a:xfrm rot="18932415">
            <a:off x="4979969" y="3306670"/>
            <a:ext cx="341756" cy="692656"/>
          </a:xfrm>
          <a:prstGeom prst="down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/>
          <p:cNvSpPr/>
          <p:nvPr/>
        </p:nvSpPr>
        <p:spPr>
          <a:xfrm>
            <a:off x="5286380" y="4214818"/>
            <a:ext cx="1643074" cy="9286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lèche vers le bas 14"/>
          <p:cNvSpPr/>
          <p:nvPr/>
        </p:nvSpPr>
        <p:spPr>
          <a:xfrm rot="18932415">
            <a:off x="4979969" y="4306802"/>
            <a:ext cx="341756" cy="692656"/>
          </a:xfrm>
          <a:prstGeom prst="down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Organigramme : Processus 21"/>
          <p:cNvSpPr/>
          <p:nvPr/>
        </p:nvSpPr>
        <p:spPr>
          <a:xfrm>
            <a:off x="5429256" y="5143512"/>
            <a:ext cx="1428760" cy="1071570"/>
          </a:xfrm>
          <a:prstGeom prst="flowChart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/>
          <p:cNvSpPr/>
          <p:nvPr/>
        </p:nvSpPr>
        <p:spPr>
          <a:xfrm>
            <a:off x="214282" y="214290"/>
            <a:ext cx="4296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le schéma de puissance de cette installation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7" grpId="0" animBg="1"/>
      <p:bldP spid="9" grpId="0" animBg="1"/>
      <p:bldP spid="10" grpId="0" animBg="1"/>
      <p:bldP spid="11" grpId="0" animBg="1"/>
      <p:bldP spid="20" grpId="0" animBg="1"/>
      <p:bldP spid="12" grpId="0" animBg="1"/>
      <p:bldP spid="21" grpId="0" animBg="1"/>
      <p:bldP spid="15" grpId="0" animBg="1"/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380" y="285728"/>
            <a:ext cx="8790899" cy="6134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</TotalTime>
  <Words>138</Words>
  <Application>Microsoft Office PowerPoint</Application>
  <PresentationFormat>Affichage à l'écran (4:3)</PresentationFormat>
  <Paragraphs>33</Paragraphs>
  <Slides>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8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</vt:vector>
  </TitlesOfParts>
  <Company>secrete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manu</dc:creator>
  <cp:lastModifiedBy>manu</cp:lastModifiedBy>
  <cp:revision>10</cp:revision>
  <dcterms:created xsi:type="dcterms:W3CDTF">2008-10-14T09:13:10Z</dcterms:created>
  <dcterms:modified xsi:type="dcterms:W3CDTF">2008-10-19T08:20:39Z</dcterms:modified>
</cp:coreProperties>
</file>