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58C12-039A-48C0-A043-766D92F6640D}" type="datetimeFigureOut">
              <a:rPr lang="fr-FR" smtClean="0"/>
              <a:pPr/>
              <a:t>27/11/2008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5ED98-ADA6-40FE-93FB-496C18F99D4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8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57422" y="428604"/>
            <a:ext cx="42148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 N°8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TARAUDEUSE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36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57166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428604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lèche droite 10"/>
          <p:cNvSpPr/>
          <p:nvPr/>
        </p:nvSpPr>
        <p:spPr>
          <a:xfrm>
            <a:off x="7786710" y="6143644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286116" y="2285992"/>
          <a:ext cx="2767528" cy="3700473"/>
        </p:xfrm>
        <a:graphic>
          <a:graphicData uri="http://schemas.openxmlformats.org/presentationml/2006/ole">
            <p:oleObj spid="_x0000_s1025" r:id="rId5" imgW="4571429" imgH="6095238" progId="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 rot="19294652">
            <a:off x="3500430" y="3500438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285728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 établir le bon de commande afin de commander le matériel nécessaire à la réalisation de la P.C.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7991498" cy="5564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à coins arrondis 5"/>
          <p:cNvSpPr/>
          <p:nvPr/>
        </p:nvSpPr>
        <p:spPr>
          <a:xfrm>
            <a:off x="714348" y="1285860"/>
            <a:ext cx="500066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3071802" y="3286124"/>
            <a:ext cx="1571636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2428860" y="1214422"/>
            <a:ext cx="4500594" cy="107157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RESEAU 400v  TRIPHASES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TENSION CIRCUIT COMMANDE 24V~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00100" y="85723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RESEAU 400V TRI</a:t>
            </a:r>
          </a:p>
          <a:p>
            <a:r>
              <a:rPr lang="fr-FR" dirty="0" smtClean="0"/>
              <a:t>Circuit cde 24v~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857224" y="785794"/>
            <a:ext cx="2000264" cy="11430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3357554" y="3143247"/>
          <a:ext cx="3143272" cy="1835893"/>
        </p:xfrm>
        <a:graphic>
          <a:graphicData uri="http://schemas.openxmlformats.org/presentationml/2006/ole">
            <p:oleObj spid="_x0000_s5121" name="Image bitmap" r:id="rId3" imgW="2152951" imgH="1257476" progId="PBrush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071802" y="257174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PLAQUE SIGNALETIQUE DU MOTEUR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3714744" y="4214818"/>
            <a:ext cx="242889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071538" y="142873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m = 4A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928670"/>
            <a:ext cx="2697459" cy="5143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à coins arrondis 6"/>
          <p:cNvSpPr/>
          <p:nvPr/>
        </p:nvSpPr>
        <p:spPr>
          <a:xfrm>
            <a:off x="3357554" y="214290"/>
            <a:ext cx="2643206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DU SECTIONNEUR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857232"/>
            <a:ext cx="47720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à coins arrondis 8"/>
          <p:cNvSpPr/>
          <p:nvPr/>
        </p:nvSpPr>
        <p:spPr>
          <a:xfrm>
            <a:off x="4572000" y="1928802"/>
            <a:ext cx="1214446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643834" y="1785926"/>
            <a:ext cx="642942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/>
          <p:nvPr/>
        </p:nvCxnSpPr>
        <p:spPr>
          <a:xfrm>
            <a:off x="2643174" y="5572140"/>
            <a:ext cx="50006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428728" y="5715016"/>
            <a:ext cx="171451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à coins arrondis 15"/>
          <p:cNvSpPr/>
          <p:nvPr/>
        </p:nvSpPr>
        <p:spPr>
          <a:xfrm>
            <a:off x="1142976" y="3571876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143372" y="3214686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SECTIONNEUR TRIPOLAIRE PORTE FUSIBLE 10x38</a:t>
            </a:r>
          </a:p>
          <a:p>
            <a:pPr algn="ctr"/>
            <a:r>
              <a:rPr lang="fr-FR" dirty="0" smtClean="0"/>
              <a:t>avec un contact auxiliaire</a:t>
            </a:r>
          </a:p>
          <a:p>
            <a:pPr algn="ctr"/>
            <a:r>
              <a:rPr lang="fr-FR" dirty="0" smtClean="0"/>
              <a:t>LS1D2531A65  Réf 323-9194</a:t>
            </a:r>
          </a:p>
          <a:p>
            <a:pPr algn="ctr"/>
            <a:r>
              <a:rPr lang="fr-FR" dirty="0" smtClean="0"/>
              <a:t>PRIX 42,35  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928662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4143372" y="3214686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SECTIONNEUR TRIPOLAIRE PORTE FUSIBLE 10x38</a:t>
            </a:r>
          </a:p>
          <a:p>
            <a:pPr algn="ctr"/>
            <a:r>
              <a:rPr lang="fr-FR" dirty="0" smtClean="0"/>
              <a:t>avec un contact auxiliaire</a:t>
            </a:r>
          </a:p>
          <a:p>
            <a:pPr algn="ctr"/>
            <a:r>
              <a:rPr lang="fr-FR" dirty="0" smtClean="0"/>
              <a:t>LS1D2531A65  Réf 323-9194</a:t>
            </a:r>
          </a:p>
          <a:p>
            <a:pPr algn="ctr"/>
            <a:r>
              <a:rPr lang="fr-FR" dirty="0" smtClean="0"/>
              <a:t>PRIX 42,35  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DU CONTACTEUR KM1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071538" y="3571876"/>
            <a:ext cx="142876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7215206" y="5643578"/>
            <a:ext cx="71438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8001024" y="492919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14422"/>
            <a:ext cx="2571768" cy="397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695" y="1071546"/>
            <a:ext cx="3501305" cy="3019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/>
          <p:cNvSpPr txBox="1"/>
          <p:nvPr/>
        </p:nvSpPr>
        <p:spPr>
          <a:xfrm>
            <a:off x="2714612" y="550070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RESEAU 400V TRI</a:t>
            </a:r>
          </a:p>
          <a:p>
            <a:r>
              <a:rPr lang="fr-FR" dirty="0" smtClean="0"/>
              <a:t>Circuit cde 24v~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2571736" y="5429264"/>
            <a:ext cx="2000264" cy="11430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786050" y="607220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m = 4A</a:t>
            </a:r>
            <a:endParaRPr lang="fr-FR" dirty="0"/>
          </a:p>
        </p:txBody>
      </p:sp>
      <p:sp>
        <p:nvSpPr>
          <p:cNvPr id="15" name="Flèche droite 14"/>
          <p:cNvSpPr/>
          <p:nvPr/>
        </p:nvSpPr>
        <p:spPr>
          <a:xfrm>
            <a:off x="2000232" y="6215082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5400000">
            <a:off x="6179355" y="1964521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6215074" y="2357430"/>
            <a:ext cx="500066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>
            <a:off x="2000232" y="5857892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5400000">
            <a:off x="7036611" y="1964521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7000892" y="2428868"/>
            <a:ext cx="857256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643570" y="2428868"/>
            <a:ext cx="321471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3001726" y="3830410"/>
            <a:ext cx="2000264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571868" y="4714884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TRIPOLAIRE</a:t>
            </a:r>
          </a:p>
          <a:p>
            <a:pPr algn="ctr"/>
            <a:r>
              <a:rPr lang="fr-FR" dirty="0" smtClean="0"/>
              <a:t>BOBINE 24V~ 50hz</a:t>
            </a:r>
          </a:p>
          <a:p>
            <a:pPr algn="ctr"/>
            <a:r>
              <a:rPr lang="fr-FR" dirty="0" smtClean="0"/>
              <a:t>LC1-D121B7  Réf 314-595</a:t>
            </a:r>
          </a:p>
          <a:p>
            <a:pPr algn="ctr"/>
            <a:r>
              <a:rPr lang="fr-FR" dirty="0" smtClean="0"/>
              <a:t>PRIX 48,70  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/>
      <p:bldP spid="13" grpId="0" animBg="1"/>
      <p:bldP spid="14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ADDITIF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001024" y="492919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85860"/>
            <a:ext cx="3094439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571612"/>
            <a:ext cx="3481389" cy="292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Flèche droite 24"/>
          <p:cNvSpPr/>
          <p:nvPr/>
        </p:nvSpPr>
        <p:spPr>
          <a:xfrm>
            <a:off x="7143768" y="4786322"/>
            <a:ext cx="785818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NF</a:t>
            </a:r>
            <a:endParaRPr lang="fr-FR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4857752" y="3357562"/>
            <a:ext cx="100013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1214414" y="3786190"/>
            <a:ext cx="1357322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2857488" y="4572008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BLOCS DE CONTACT AUXILIAIRE</a:t>
            </a:r>
          </a:p>
          <a:p>
            <a:pPr algn="ctr"/>
            <a:r>
              <a:rPr lang="fr-FR" dirty="0" smtClean="0"/>
              <a:t>1 NO 1NF</a:t>
            </a:r>
          </a:p>
          <a:p>
            <a:pPr algn="ctr"/>
            <a:r>
              <a:rPr lang="fr-FR" dirty="0" smtClean="0"/>
              <a:t>LA1-DN11  Réf 317-217</a:t>
            </a:r>
          </a:p>
          <a:p>
            <a:pPr algn="ctr"/>
            <a:r>
              <a:rPr lang="fr-FR" dirty="0" smtClean="0"/>
              <a:t>PRIX 11,06  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928662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643306" y="3429000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TRIPOLAIRE</a:t>
            </a:r>
          </a:p>
          <a:p>
            <a:pPr algn="ctr"/>
            <a:r>
              <a:rPr lang="fr-FR" dirty="0" smtClean="0"/>
              <a:t>BOBINE 24V~ 50hz</a:t>
            </a:r>
          </a:p>
          <a:p>
            <a:pPr algn="ctr"/>
            <a:r>
              <a:rPr lang="fr-FR" dirty="0" smtClean="0"/>
              <a:t>LC1-D121B7  Réf 314-595</a:t>
            </a:r>
          </a:p>
          <a:p>
            <a:pPr algn="ctr"/>
            <a:r>
              <a:rPr lang="fr-FR" dirty="0" smtClean="0"/>
              <a:t>PRIX 48,70  € HT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939547" y="2093450"/>
            <a:ext cx="2786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/>
              <a:t>CONTACTEUR TRIPOLAIREBOBINE 24V~ 50hz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73597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18" name="Rectangle 17"/>
          <p:cNvSpPr/>
          <p:nvPr/>
        </p:nvSpPr>
        <p:spPr>
          <a:xfrm>
            <a:off x="7302291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516341" y="2192783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928662" y="2285992"/>
            <a:ext cx="2034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LC1-D121B7  Réf 314-595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643306" y="3357562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BLOCS DE CONTACT AUXILIAIRE</a:t>
            </a:r>
          </a:p>
          <a:p>
            <a:pPr algn="ctr"/>
            <a:r>
              <a:rPr lang="fr-FR" dirty="0" smtClean="0"/>
              <a:t>1 NO 1NF</a:t>
            </a:r>
          </a:p>
          <a:p>
            <a:pPr algn="ctr"/>
            <a:r>
              <a:rPr lang="fr-FR" dirty="0" smtClean="0"/>
              <a:t>LA1-DN11  Réf 317-217</a:t>
            </a:r>
          </a:p>
          <a:p>
            <a:pPr algn="ctr"/>
            <a:r>
              <a:rPr lang="fr-FR" dirty="0" smtClean="0"/>
              <a:t>PRIX 11,06  € HT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934785" y="2489420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BLOCS DE CONTACT AUXILIAIRE 1 NO 1NF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1000100" y="2643182"/>
            <a:ext cx="18791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LA1-DN11  Réf 317-217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7950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5" name="Rectangle 24"/>
          <p:cNvSpPr/>
          <p:nvPr/>
        </p:nvSpPr>
        <p:spPr>
          <a:xfrm>
            <a:off x="7286644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5500694" y="258875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1"/>
      <p:bldP spid="25" grpId="1"/>
      <p:bldP spid="2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DU CONTACTEUR KM2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143108" y="3643314"/>
            <a:ext cx="142876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7858148" y="5643578"/>
            <a:ext cx="71438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7358082" y="492919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14612" y="550070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RESEAU 400V TRI</a:t>
            </a:r>
          </a:p>
          <a:p>
            <a:r>
              <a:rPr lang="fr-FR" dirty="0" smtClean="0"/>
              <a:t>Circuit cde 24v~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2571736" y="5429264"/>
            <a:ext cx="2000264" cy="11430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786050" y="607220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m = 4A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571868" y="4071942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TRIPOLAIRE</a:t>
            </a:r>
          </a:p>
          <a:p>
            <a:pPr algn="ctr"/>
            <a:r>
              <a:rPr lang="fr-FR" dirty="0" smtClean="0"/>
              <a:t>BOBINE 24V~ 50hz</a:t>
            </a:r>
          </a:p>
          <a:p>
            <a:pPr algn="ctr"/>
            <a:r>
              <a:rPr lang="fr-FR" dirty="0" smtClean="0"/>
              <a:t>LC1-D121B7  Réf 314-595</a:t>
            </a:r>
          </a:p>
          <a:p>
            <a:pPr algn="ctr"/>
            <a:r>
              <a:rPr lang="fr-FR" dirty="0" smtClean="0"/>
              <a:t>PRIX 48,70  € HT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3571868" y="2928934"/>
            <a:ext cx="3071834" cy="7143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 CONTACTEUR AGIT SUR LE MEME MOTEUR</a:t>
            </a: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/>
      <p:bldP spid="13" grpId="0" animBg="1"/>
      <p:bldP spid="14" grpId="0"/>
      <p:bldP spid="23" grpId="0" animBg="1"/>
      <p:bldP spid="24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ADDITIF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7429520" y="492919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 droite 24"/>
          <p:cNvSpPr/>
          <p:nvPr/>
        </p:nvSpPr>
        <p:spPr>
          <a:xfrm>
            <a:off x="6572264" y="4786322"/>
            <a:ext cx="785818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NF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2857488" y="4572008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BLOCS DE CONTACT AUXILIAIRE</a:t>
            </a:r>
          </a:p>
          <a:p>
            <a:pPr algn="ctr"/>
            <a:r>
              <a:rPr lang="fr-FR" dirty="0" smtClean="0"/>
              <a:t>1 NO 1NF</a:t>
            </a:r>
          </a:p>
          <a:p>
            <a:pPr algn="ctr"/>
            <a:r>
              <a:rPr lang="fr-FR" dirty="0" smtClean="0"/>
              <a:t>LA1-DN11  Réf 317-217</a:t>
            </a:r>
          </a:p>
          <a:p>
            <a:pPr algn="ctr"/>
            <a:r>
              <a:rPr lang="fr-FR" dirty="0" smtClean="0"/>
              <a:t>PRIX 11,06  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928662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643306" y="3429000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TRIPOLAIRE</a:t>
            </a:r>
          </a:p>
          <a:p>
            <a:pPr algn="ctr"/>
            <a:r>
              <a:rPr lang="fr-FR" dirty="0" smtClean="0"/>
              <a:t>BOBINE 24V~ 50hz</a:t>
            </a:r>
          </a:p>
          <a:p>
            <a:pPr algn="ctr"/>
            <a:r>
              <a:rPr lang="fr-FR" dirty="0" smtClean="0"/>
              <a:t>LC1-D121B7  Réf 314-595</a:t>
            </a:r>
          </a:p>
          <a:p>
            <a:pPr algn="ctr"/>
            <a:r>
              <a:rPr lang="fr-FR" dirty="0" smtClean="0"/>
              <a:t>PRIX 48,70  € HT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939547" y="2093450"/>
            <a:ext cx="2786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/>
              <a:t>CONTACTEUR TRIPOLAIREBOBINE 24V~ 50hz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73597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18" name="Rectangle 17"/>
          <p:cNvSpPr/>
          <p:nvPr/>
        </p:nvSpPr>
        <p:spPr>
          <a:xfrm>
            <a:off x="7302291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516341" y="2192783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928662" y="2285992"/>
            <a:ext cx="2034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LC1-D121B7  Réf 314-595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643306" y="3286124"/>
            <a:ext cx="307183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BLOCS DE CONTACT AUXILIAIRE</a:t>
            </a:r>
          </a:p>
          <a:p>
            <a:pPr algn="ctr"/>
            <a:r>
              <a:rPr lang="fr-FR" dirty="0" smtClean="0"/>
              <a:t>1 NO 1NF</a:t>
            </a:r>
          </a:p>
          <a:p>
            <a:pPr algn="ctr"/>
            <a:r>
              <a:rPr lang="fr-FR" dirty="0" smtClean="0"/>
              <a:t>LA1-DN11  Réf 317-217</a:t>
            </a:r>
          </a:p>
          <a:p>
            <a:pPr algn="ctr"/>
            <a:r>
              <a:rPr lang="fr-FR" dirty="0" smtClean="0"/>
              <a:t>PRIX 11,06  € HT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934785" y="2489420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BLOCS DE CONTACT AUXILIAIRE 1 NO 1NF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1000100" y="2643182"/>
            <a:ext cx="18791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LA1-DN11  Réf 317-217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7950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5" name="Rectangle 24"/>
          <p:cNvSpPr/>
          <p:nvPr/>
        </p:nvSpPr>
        <p:spPr>
          <a:xfrm>
            <a:off x="7286644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5500694" y="258875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500694" y="260168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5500694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7286644" y="22859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97,40  €</a:t>
            </a:r>
            <a:endParaRPr lang="fr-FR" sz="1600" dirty="0"/>
          </a:p>
        </p:txBody>
      </p:sp>
      <p:sp>
        <p:nvSpPr>
          <p:cNvPr id="30" name="Rectangle 29"/>
          <p:cNvSpPr/>
          <p:nvPr/>
        </p:nvSpPr>
        <p:spPr>
          <a:xfrm>
            <a:off x="7358082" y="264318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22,12  €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8" grpId="0"/>
      <p:bldP spid="19" grpId="0"/>
      <p:bldP spid="21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983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</a:t>
            </a:r>
            <a:r>
              <a:rPr lang="fr-FR" b="1" dirty="0" smtClean="0">
                <a:solidFill>
                  <a:schemeClr val="tx1"/>
                </a:solidFill>
              </a:rPr>
              <a:t>CONTACTEUR AUXILIAIRE KA1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715008" y="564357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3435309" cy="39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59130"/>
            <a:ext cx="3428992" cy="159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à coins arrondis 8"/>
          <p:cNvSpPr/>
          <p:nvPr/>
        </p:nvSpPr>
        <p:spPr>
          <a:xfrm>
            <a:off x="6000760" y="2714620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6215074" y="492919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8643934" y="3429000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857224" y="5072074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428596" y="3612694"/>
            <a:ext cx="1864889" cy="17349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2786050" y="2786058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AUXILIAIRE</a:t>
            </a:r>
            <a:endParaRPr lang="fr-FR" dirty="0" smtClean="0"/>
          </a:p>
          <a:p>
            <a:pPr algn="ctr"/>
            <a:r>
              <a:rPr lang="fr-FR" dirty="0" smtClean="0"/>
              <a:t>3</a:t>
            </a:r>
            <a:r>
              <a:rPr lang="fr-FR" dirty="0" smtClean="0"/>
              <a:t> </a:t>
            </a:r>
            <a:r>
              <a:rPr lang="fr-FR" dirty="0" smtClean="0"/>
              <a:t>NO </a:t>
            </a:r>
            <a:r>
              <a:rPr lang="fr-FR" dirty="0" smtClean="0"/>
              <a:t>0 NF</a:t>
            </a:r>
            <a:endParaRPr lang="fr-FR" dirty="0" smtClean="0"/>
          </a:p>
          <a:p>
            <a:pPr algn="ctr"/>
            <a:r>
              <a:rPr lang="fr-FR" dirty="0" smtClean="0"/>
              <a:t>CA2-DN40B7 </a:t>
            </a:r>
            <a:r>
              <a:rPr lang="fr-FR" dirty="0" smtClean="0"/>
              <a:t>Réf </a:t>
            </a:r>
            <a:r>
              <a:rPr lang="fr-FR" dirty="0" smtClean="0"/>
              <a:t>315-144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37,75  </a:t>
            </a:r>
            <a:r>
              <a:rPr lang="fr-FR" dirty="0" smtClean="0"/>
              <a:t>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928662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939547" y="2093450"/>
            <a:ext cx="2786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/>
              <a:t>CONTACTEUR TRIPOLAIREBOBINE 24V~ 50hz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73597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928662" y="2285992"/>
            <a:ext cx="2034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LC1-D121B7  Réf 314-595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4785" y="2489420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BLOCS DE CONTACT AUXILIAIRE 1 NO 1NF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1000100" y="2643182"/>
            <a:ext cx="18791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LA1-DN11  Réf 317-217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7950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500694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5500694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7325425" y="224721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97,40  €</a:t>
            </a:r>
            <a:endParaRPr lang="fr-FR" sz="1600" dirty="0"/>
          </a:p>
        </p:txBody>
      </p:sp>
      <p:sp>
        <p:nvSpPr>
          <p:cNvPr id="30" name="Rectangle 29"/>
          <p:cNvSpPr/>
          <p:nvPr/>
        </p:nvSpPr>
        <p:spPr>
          <a:xfrm>
            <a:off x="7286644" y="264318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22,12  €</a:t>
            </a:r>
            <a:endParaRPr lang="fr-FR" sz="1600" dirty="0"/>
          </a:p>
        </p:txBody>
      </p:sp>
      <p:sp>
        <p:nvSpPr>
          <p:cNvPr id="31" name="ZoneTexte 30"/>
          <p:cNvSpPr txBox="1"/>
          <p:nvPr/>
        </p:nvSpPr>
        <p:spPr>
          <a:xfrm>
            <a:off x="3500430" y="3714752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AUXILIAIRE</a:t>
            </a:r>
            <a:endParaRPr lang="fr-FR" dirty="0" smtClean="0"/>
          </a:p>
          <a:p>
            <a:pPr algn="ctr"/>
            <a:r>
              <a:rPr lang="fr-FR" dirty="0" smtClean="0"/>
              <a:t>3</a:t>
            </a:r>
            <a:r>
              <a:rPr lang="fr-FR" dirty="0" smtClean="0"/>
              <a:t> </a:t>
            </a:r>
            <a:r>
              <a:rPr lang="fr-FR" dirty="0" smtClean="0"/>
              <a:t>NO </a:t>
            </a:r>
            <a:r>
              <a:rPr lang="fr-FR" dirty="0" smtClean="0"/>
              <a:t>0 NF</a:t>
            </a:r>
            <a:endParaRPr lang="fr-FR" dirty="0" smtClean="0"/>
          </a:p>
          <a:p>
            <a:pPr algn="ctr"/>
            <a:r>
              <a:rPr lang="fr-FR" dirty="0" smtClean="0"/>
              <a:t>CA2-DN40B7 </a:t>
            </a:r>
            <a:r>
              <a:rPr lang="fr-FR" dirty="0" smtClean="0"/>
              <a:t>Réf </a:t>
            </a:r>
            <a:r>
              <a:rPr lang="fr-FR" dirty="0" smtClean="0"/>
              <a:t>315-144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37,75  </a:t>
            </a:r>
            <a:r>
              <a:rPr lang="fr-FR" dirty="0" smtClean="0"/>
              <a:t>€ HT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85786" y="2857496"/>
            <a:ext cx="4214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CONTACTEUR </a:t>
            </a:r>
            <a:r>
              <a:rPr lang="fr-FR" sz="1200" dirty="0" smtClean="0"/>
              <a:t>AUXILIAIR 3 </a:t>
            </a:r>
            <a:r>
              <a:rPr lang="fr-FR" sz="1200" dirty="0" smtClean="0"/>
              <a:t>NO 0 </a:t>
            </a:r>
            <a:r>
              <a:rPr lang="fr-FR" sz="1200" dirty="0" smtClean="0"/>
              <a:t>NF CA2-DN40B7 </a:t>
            </a:r>
            <a:r>
              <a:rPr lang="fr-FR" sz="1200" dirty="0" smtClean="0"/>
              <a:t>Réf 315-144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500694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412380" y="2824839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5" name="Rectangle 34"/>
          <p:cNvSpPr/>
          <p:nvPr/>
        </p:nvSpPr>
        <p:spPr>
          <a:xfrm>
            <a:off x="7302269" y="2815316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983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</a:t>
            </a:r>
            <a:r>
              <a:rPr lang="fr-FR" b="1" dirty="0" smtClean="0">
                <a:solidFill>
                  <a:schemeClr val="tx1"/>
                </a:solidFill>
              </a:rPr>
              <a:t>CONTACTEUR AUXILIAIRE KA2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572264" y="5643578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3435309" cy="39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59130"/>
            <a:ext cx="3428992" cy="159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à coins arrondis 8"/>
          <p:cNvSpPr/>
          <p:nvPr/>
        </p:nvSpPr>
        <p:spPr>
          <a:xfrm>
            <a:off x="6858016" y="2714620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500958" y="2714620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8072462" y="2714620"/>
            <a:ext cx="50006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857224" y="5357826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428596" y="3857628"/>
            <a:ext cx="1864889" cy="17349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2786050" y="2786058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AUXILIAIRE</a:t>
            </a:r>
            <a:endParaRPr lang="fr-FR" dirty="0" smtClean="0"/>
          </a:p>
          <a:p>
            <a:pPr algn="ctr"/>
            <a:r>
              <a:rPr lang="fr-FR" dirty="0" smtClean="0"/>
              <a:t>2</a:t>
            </a:r>
            <a:r>
              <a:rPr lang="fr-FR" dirty="0" smtClean="0"/>
              <a:t> </a:t>
            </a:r>
            <a:r>
              <a:rPr lang="fr-FR" dirty="0" smtClean="0"/>
              <a:t>NO </a:t>
            </a:r>
            <a:r>
              <a:rPr lang="fr-FR" dirty="0" smtClean="0"/>
              <a:t>1</a:t>
            </a:r>
            <a:r>
              <a:rPr lang="fr-FR" dirty="0" smtClean="0"/>
              <a:t> NF</a:t>
            </a:r>
            <a:endParaRPr lang="fr-FR" dirty="0" smtClean="0"/>
          </a:p>
          <a:p>
            <a:pPr algn="ctr"/>
            <a:r>
              <a:rPr lang="fr-FR" dirty="0" smtClean="0"/>
              <a:t>CA2-DN31B7 </a:t>
            </a:r>
            <a:r>
              <a:rPr lang="fr-FR" dirty="0" smtClean="0"/>
              <a:t>Réf </a:t>
            </a:r>
            <a:r>
              <a:rPr lang="fr-FR" dirty="0" smtClean="0"/>
              <a:t>315-138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37,75  </a:t>
            </a:r>
            <a:r>
              <a:rPr lang="fr-FR" dirty="0" smtClean="0"/>
              <a:t>€ HT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2976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939547" y="2093450"/>
            <a:ext cx="2786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/>
              <a:t>CONTACTEUR TRIPOLAIREBOBINE 24V~ 50hz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7950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928662" y="2285992"/>
            <a:ext cx="2034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LC1-D121B7  Réf 314-595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4785" y="2489420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BLOCS DE CONTACT AUXILIAIRE 1 NO 1NF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1000100" y="2643182"/>
            <a:ext cx="18791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LA1-DN11  Réf 317-217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7950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500694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5500694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7286644" y="224721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97,40  €</a:t>
            </a:r>
            <a:endParaRPr lang="fr-FR" sz="1600" dirty="0"/>
          </a:p>
        </p:txBody>
      </p:sp>
      <p:sp>
        <p:nvSpPr>
          <p:cNvPr id="30" name="Rectangle 29"/>
          <p:cNvSpPr/>
          <p:nvPr/>
        </p:nvSpPr>
        <p:spPr>
          <a:xfrm>
            <a:off x="7286644" y="264318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22,12  €</a:t>
            </a:r>
            <a:endParaRPr lang="fr-FR" sz="1600" dirty="0"/>
          </a:p>
        </p:txBody>
      </p:sp>
      <p:sp>
        <p:nvSpPr>
          <p:cNvPr id="32" name="Rectangle 31"/>
          <p:cNvSpPr/>
          <p:nvPr/>
        </p:nvSpPr>
        <p:spPr>
          <a:xfrm>
            <a:off x="928662" y="2857496"/>
            <a:ext cx="4214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CONTACTEUR </a:t>
            </a:r>
            <a:r>
              <a:rPr lang="fr-FR" sz="1200" dirty="0" smtClean="0"/>
              <a:t>AUXILIAIR 3 </a:t>
            </a:r>
            <a:r>
              <a:rPr lang="fr-FR" sz="1200" dirty="0" smtClean="0"/>
              <a:t>NO 0 </a:t>
            </a:r>
            <a:r>
              <a:rPr lang="fr-FR" sz="1200" dirty="0" smtClean="0"/>
              <a:t>NF CA2-DN40B7 </a:t>
            </a:r>
            <a:r>
              <a:rPr lang="fr-FR" sz="1200" dirty="0" smtClean="0"/>
              <a:t>Réf 315-144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500694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357950" y="2824839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5" name="Rectangle 34"/>
          <p:cNvSpPr/>
          <p:nvPr/>
        </p:nvSpPr>
        <p:spPr>
          <a:xfrm>
            <a:off x="7286644" y="2815316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25" name="ZoneTexte 24"/>
          <p:cNvSpPr txBox="1"/>
          <p:nvPr/>
        </p:nvSpPr>
        <p:spPr>
          <a:xfrm>
            <a:off x="3357554" y="3714752"/>
            <a:ext cx="307183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CONTACTEUR AUXILIAIRE</a:t>
            </a:r>
            <a:endParaRPr lang="fr-FR" dirty="0" smtClean="0"/>
          </a:p>
          <a:p>
            <a:pPr algn="ctr"/>
            <a:r>
              <a:rPr lang="fr-FR" dirty="0" smtClean="0"/>
              <a:t>2</a:t>
            </a:r>
            <a:r>
              <a:rPr lang="fr-FR" dirty="0" smtClean="0"/>
              <a:t> </a:t>
            </a:r>
            <a:r>
              <a:rPr lang="fr-FR" dirty="0" smtClean="0"/>
              <a:t>NO </a:t>
            </a:r>
            <a:r>
              <a:rPr lang="fr-FR" dirty="0" smtClean="0"/>
              <a:t>1</a:t>
            </a:r>
            <a:r>
              <a:rPr lang="fr-FR" dirty="0" smtClean="0"/>
              <a:t> NF</a:t>
            </a:r>
            <a:endParaRPr lang="fr-FR" dirty="0" smtClean="0"/>
          </a:p>
          <a:p>
            <a:pPr algn="ctr"/>
            <a:r>
              <a:rPr lang="fr-FR" dirty="0" smtClean="0"/>
              <a:t>CA2-DN31B7 </a:t>
            </a:r>
            <a:r>
              <a:rPr lang="fr-FR" dirty="0" smtClean="0"/>
              <a:t>Réf </a:t>
            </a:r>
            <a:r>
              <a:rPr lang="fr-FR" dirty="0" smtClean="0"/>
              <a:t>315-138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37,75  </a:t>
            </a:r>
            <a:r>
              <a:rPr lang="fr-FR" dirty="0" smtClean="0"/>
              <a:t>€ HT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550069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6357950" y="300037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8" name="Rectangle 37"/>
          <p:cNvSpPr/>
          <p:nvPr/>
        </p:nvSpPr>
        <p:spPr>
          <a:xfrm>
            <a:off x="7286644" y="300037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9" name="Rectangle 38"/>
          <p:cNvSpPr/>
          <p:nvPr/>
        </p:nvSpPr>
        <p:spPr>
          <a:xfrm>
            <a:off x="928662" y="3071810"/>
            <a:ext cx="4214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CONTACTEUR </a:t>
            </a:r>
            <a:r>
              <a:rPr lang="fr-FR" sz="1200" dirty="0" smtClean="0"/>
              <a:t>AUXILIAIR 2 NO1NF CA2-DN31B7 </a:t>
            </a:r>
            <a:r>
              <a:rPr lang="fr-FR" sz="1200" dirty="0" smtClean="0"/>
              <a:t>Réf </a:t>
            </a:r>
            <a:r>
              <a:rPr lang="fr-FR" sz="1200" dirty="0" smtClean="0"/>
              <a:t>315-138</a:t>
            </a:r>
            <a:endParaRPr lang="fr-F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983" y="1500174"/>
            <a:ext cx="8179017" cy="510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à coins arrondis 4"/>
          <p:cNvSpPr/>
          <p:nvPr/>
        </p:nvSpPr>
        <p:spPr>
          <a:xfrm>
            <a:off x="3214678" y="214290"/>
            <a:ext cx="321471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CHOIX </a:t>
            </a:r>
            <a:r>
              <a:rPr lang="fr-FR" b="1" dirty="0" smtClean="0">
                <a:solidFill>
                  <a:schemeClr val="tx1"/>
                </a:solidFill>
              </a:rPr>
              <a:t>porte fusible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571736" y="4714884"/>
            <a:ext cx="3071834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PORTE FUSIBLE STANDARD</a:t>
            </a:r>
            <a:endParaRPr lang="fr-FR" dirty="0" smtClean="0"/>
          </a:p>
          <a:p>
            <a:pPr algn="ctr"/>
            <a:r>
              <a:rPr lang="fr-FR" dirty="0" smtClean="0"/>
              <a:t>116 438.13 </a:t>
            </a:r>
            <a:r>
              <a:rPr lang="fr-FR" dirty="0" smtClean="0"/>
              <a:t>Réf </a:t>
            </a:r>
            <a:r>
              <a:rPr lang="fr-FR" dirty="0" smtClean="0"/>
              <a:t>332-0470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4,57 </a:t>
            </a:r>
            <a:r>
              <a:rPr lang="fr-FR" dirty="0" smtClean="0"/>
              <a:t>€ HT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4929190" y="2285992"/>
            <a:ext cx="500066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3066430" cy="276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à coins arrondis 14"/>
          <p:cNvSpPr/>
          <p:nvPr/>
        </p:nvSpPr>
        <p:spPr>
          <a:xfrm>
            <a:off x="857224" y="3786190"/>
            <a:ext cx="214314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142984"/>
            <a:ext cx="75914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171448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000" dirty="0" smtClean="0"/>
              <a:t>SECTIONNEUR TRIPOLAIRE PORTE FUSIBLE 10x38 avec un contact auxiliaire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2976" y="1928802"/>
            <a:ext cx="224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LS1D2531A65  Réf 323-9194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6357950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7286644" y="1714488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42,35  €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0694" y="16430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00430" y="28572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DEMANDE D’ACHAT</a:t>
            </a:r>
            <a:endParaRPr lang="fr-FR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939547" y="2093450"/>
            <a:ext cx="2786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/>
              <a:t>CONTACTEUR TRIPOLAIREBOBINE 24V~ 50hz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7950" y="226422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48,70  €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928662" y="2285992"/>
            <a:ext cx="2034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LC1-D121B7  Réf 314-595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4785" y="2489420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BLOCS DE CONTACT AUXILIAIRE 1 NO 1NF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1000100" y="2643182"/>
            <a:ext cx="18791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LA1-DN11  Réf 317-217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7950" y="266019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11,06  €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500694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5500694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7286644" y="2247211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97,40  €</a:t>
            </a:r>
            <a:endParaRPr lang="fr-FR" sz="1600" dirty="0"/>
          </a:p>
        </p:txBody>
      </p:sp>
      <p:sp>
        <p:nvSpPr>
          <p:cNvPr id="30" name="Rectangle 29"/>
          <p:cNvSpPr/>
          <p:nvPr/>
        </p:nvSpPr>
        <p:spPr>
          <a:xfrm>
            <a:off x="7286644" y="264318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22,12  €</a:t>
            </a:r>
            <a:endParaRPr lang="fr-FR" sz="1600" dirty="0"/>
          </a:p>
        </p:txBody>
      </p:sp>
      <p:sp>
        <p:nvSpPr>
          <p:cNvPr id="32" name="Rectangle 31"/>
          <p:cNvSpPr/>
          <p:nvPr/>
        </p:nvSpPr>
        <p:spPr>
          <a:xfrm>
            <a:off x="928662" y="2857496"/>
            <a:ext cx="4214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CONTACTEUR </a:t>
            </a:r>
            <a:r>
              <a:rPr lang="fr-FR" sz="1200" dirty="0" smtClean="0"/>
              <a:t>AUXILIAIR 3 </a:t>
            </a:r>
            <a:r>
              <a:rPr lang="fr-FR" sz="1200" dirty="0" smtClean="0"/>
              <a:t>NO 0 </a:t>
            </a:r>
            <a:r>
              <a:rPr lang="fr-FR" sz="1200" dirty="0" smtClean="0"/>
              <a:t>NF CA2-DN40B7 </a:t>
            </a:r>
            <a:r>
              <a:rPr lang="fr-FR" sz="1200" dirty="0" smtClean="0"/>
              <a:t>Réf 315-144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500694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357950" y="2824839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5" name="Rectangle 34"/>
          <p:cNvSpPr/>
          <p:nvPr/>
        </p:nvSpPr>
        <p:spPr>
          <a:xfrm>
            <a:off x="7286644" y="2815316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26" name="Rectangle 25"/>
          <p:cNvSpPr/>
          <p:nvPr/>
        </p:nvSpPr>
        <p:spPr>
          <a:xfrm>
            <a:off x="938186" y="3009896"/>
            <a:ext cx="4214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CONTACTEUR </a:t>
            </a:r>
            <a:r>
              <a:rPr lang="fr-FR" sz="1200" dirty="0" smtClean="0"/>
              <a:t>AUXILIAIR 3 </a:t>
            </a:r>
            <a:r>
              <a:rPr lang="fr-FR" sz="1200" dirty="0" smtClean="0"/>
              <a:t>NO 0 </a:t>
            </a:r>
            <a:r>
              <a:rPr lang="fr-FR" sz="1200" dirty="0" smtClean="0"/>
              <a:t>NF CA2-DN40B7 </a:t>
            </a:r>
            <a:r>
              <a:rPr lang="fr-FR" sz="1200" dirty="0" smtClean="0"/>
              <a:t>Réf 315-144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500694" y="29384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6357950" y="3000372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38" name="Rectangle 37"/>
          <p:cNvSpPr/>
          <p:nvPr/>
        </p:nvSpPr>
        <p:spPr>
          <a:xfrm>
            <a:off x="7286644" y="2967716"/>
            <a:ext cx="849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37,75  €</a:t>
            </a:r>
            <a:endParaRPr lang="fr-FR" sz="1600" dirty="0"/>
          </a:p>
        </p:txBody>
      </p:sp>
      <p:sp>
        <p:nvSpPr>
          <p:cNvPr id="43" name="ZoneTexte 42"/>
          <p:cNvSpPr txBox="1"/>
          <p:nvPr/>
        </p:nvSpPr>
        <p:spPr>
          <a:xfrm>
            <a:off x="3500430" y="4214818"/>
            <a:ext cx="3071834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PORTE FUSIBLE STANDARD</a:t>
            </a:r>
            <a:endParaRPr lang="fr-FR" dirty="0" smtClean="0"/>
          </a:p>
          <a:p>
            <a:pPr algn="ctr"/>
            <a:r>
              <a:rPr lang="fr-FR" dirty="0" smtClean="0"/>
              <a:t>116 438.13 </a:t>
            </a:r>
            <a:r>
              <a:rPr lang="fr-FR" dirty="0" smtClean="0"/>
              <a:t>Réf </a:t>
            </a:r>
            <a:r>
              <a:rPr lang="fr-FR" dirty="0" smtClean="0"/>
              <a:t>332-0470</a:t>
            </a:r>
            <a:endParaRPr lang="fr-FR" dirty="0" smtClean="0"/>
          </a:p>
          <a:p>
            <a:pPr algn="ctr"/>
            <a:r>
              <a:rPr lang="fr-FR" dirty="0" smtClean="0"/>
              <a:t>PRIX </a:t>
            </a:r>
            <a:r>
              <a:rPr lang="fr-FR" dirty="0" smtClean="0"/>
              <a:t>4,57  </a:t>
            </a:r>
            <a:r>
              <a:rPr lang="fr-FR" dirty="0" smtClean="0"/>
              <a:t>€ HT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571472" y="321468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200" dirty="0" smtClean="0"/>
              <a:t>PORTE FUSIBLE </a:t>
            </a:r>
            <a:r>
              <a:rPr lang="fr-FR" sz="1200" dirty="0" smtClean="0"/>
              <a:t>STANDARD 116 </a:t>
            </a:r>
            <a:r>
              <a:rPr lang="fr-FR" sz="1200" dirty="0" smtClean="0"/>
              <a:t>438.13 Réf 332-0470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00826" y="3214686"/>
            <a:ext cx="5485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4,57</a:t>
            </a:r>
            <a:endParaRPr lang="fr-FR" sz="1600" dirty="0"/>
          </a:p>
        </p:txBody>
      </p:sp>
      <p:sp>
        <p:nvSpPr>
          <p:cNvPr id="46" name="Rectangle 45"/>
          <p:cNvSpPr/>
          <p:nvPr/>
        </p:nvSpPr>
        <p:spPr>
          <a:xfrm>
            <a:off x="7429520" y="3214686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4,57 €</a:t>
            </a:r>
            <a:endParaRPr lang="fr-FR" sz="1600" dirty="0"/>
          </a:p>
        </p:txBody>
      </p:sp>
      <p:sp>
        <p:nvSpPr>
          <p:cNvPr id="47" name="ZoneTexte 46"/>
          <p:cNvSpPr txBox="1"/>
          <p:nvPr/>
        </p:nvSpPr>
        <p:spPr>
          <a:xfrm>
            <a:off x="5572132" y="314324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7286644" y="507207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241,14€</a:t>
            </a:r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7287203" y="530431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288,40€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662</Words>
  <Application>Microsoft Office PowerPoint</Application>
  <PresentationFormat>Affichage à l'écran (4:3)</PresentationFormat>
  <Paragraphs>206</Paragraphs>
  <Slides>17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Image bitmap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20</cp:revision>
  <dcterms:created xsi:type="dcterms:W3CDTF">2008-11-26T16:13:14Z</dcterms:created>
  <dcterms:modified xsi:type="dcterms:W3CDTF">2008-11-27T23:14:06Z</dcterms:modified>
</cp:coreProperties>
</file>