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A3600-2FD7-4BA9-BF43-17FA7BDF7C15}" type="datetimeFigureOut">
              <a:rPr lang="fr-FR" smtClean="0"/>
              <a:t>06/10/2008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09FF2-8176-441E-8723-470B31E6D151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i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ages_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images_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86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857488" y="500042"/>
            <a:ext cx="30718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AFFUTEUSE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stri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000240"/>
            <a:ext cx="3056479" cy="407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 l’aide de la plaque signalétique du moteur (ci dessous) donner les éléments suivants.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Réseau 230/400v, tension circuit de commande 24v~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928926" y="1071546"/>
          <a:ext cx="2790190" cy="1071570"/>
        </p:xfrm>
        <a:graphic>
          <a:graphicData uri="http://schemas.openxmlformats.org/drawingml/2006/table">
            <a:tbl>
              <a:tblPr/>
              <a:tblGrid>
                <a:gridCol w="2790190"/>
              </a:tblGrid>
              <a:tr h="1071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Moteur LEROY </a:t>
                      </a:r>
                      <a:r>
                        <a:rPr lang="fr-FR" sz="1000" b="1" dirty="0" smtClean="0">
                          <a:latin typeface="Times New Roman"/>
                        </a:rPr>
                        <a:t>SOMMER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Tension 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220/380V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Puissance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0,75 kW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fr-FR" sz="1200" b="1" dirty="0">
                          <a:latin typeface="Arial"/>
                          <a:ea typeface="Times New Roman"/>
                          <a:cs typeface="Times New Roman"/>
                        </a:rPr>
                        <a:t>Facteur de puissance  </a:t>
                      </a: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cos f = 0,8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428992" y="2571744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P=           w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143240" y="1643050"/>
            <a:ext cx="178595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143372" y="257174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750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428992" y="3071810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U</a:t>
            </a:r>
            <a:r>
              <a:rPr lang="fr-FR" dirty="0" smtClean="0">
                <a:solidFill>
                  <a:schemeClr val="tx1"/>
                </a:solidFill>
              </a:rPr>
              <a:t>=           </a:t>
            </a:r>
            <a:r>
              <a:rPr lang="fr-FR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143372" y="1428736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3143240" y="571480"/>
            <a:ext cx="5715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ronde 13"/>
          <p:cNvSpPr/>
          <p:nvPr/>
        </p:nvSpPr>
        <p:spPr>
          <a:xfrm>
            <a:off x="4143372" y="642918"/>
            <a:ext cx="1928826" cy="642942"/>
          </a:xfrm>
          <a:prstGeom prst="wedgeEllipseCallout">
            <a:avLst>
              <a:gd name="adj1" fmla="val -84607"/>
              <a:gd name="adj2" fmla="val -8310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TENSION TRIPHASE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143372" y="307181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3428992" y="3643314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Cos f=          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286116" y="1857364"/>
            <a:ext cx="242889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4643438" y="364331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0,8</a:t>
            </a:r>
            <a:endParaRPr lang="fr-FR" dirty="0"/>
          </a:p>
        </p:txBody>
      </p:sp>
      <p:sp>
        <p:nvSpPr>
          <p:cNvPr id="19" name="Flèche droite 1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9" grpId="0" animBg="1"/>
      <p:bldP spid="10" grpId="0" animBg="1"/>
      <p:bldP spid="10" grpId="1" animBg="1"/>
      <p:bldP spid="14" grpId="0" animBg="1"/>
      <p:bldP spid="14" grpId="1" animBg="1"/>
      <p:bldP spid="15" grpId="0"/>
      <p:bldP spid="16" grpId="0" animBg="1"/>
      <p:bldP spid="17" grpId="0" animBg="1"/>
      <p:bldP spid="17" grpId="1" animBg="1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824848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798071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Calculer l’intensité consommée par le moteur.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43174" y="785794"/>
            <a:ext cx="3586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P= U x I x Cos f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86050" y="1785926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14810" y="150017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P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357554" y="2000240"/>
            <a:ext cx="257176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500430" y="2071678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U x </a:t>
            </a:r>
            <a:r>
              <a:rPr lang="fr-FR" sz="2800" b="1" dirty="0" err="1" smtClean="0">
                <a:latin typeface="Arial" pitchFamily="34" charset="0"/>
                <a:cs typeface="Arial" pitchFamily="34" charset="0"/>
              </a:rPr>
              <a:t>cosf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29454" y="1071546"/>
            <a:ext cx="1714512" cy="12858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750w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714612" y="328612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143372" y="3000372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750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3286116" y="3500438"/>
            <a:ext cx="257176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428992" y="357187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400 x 0,8 x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Symbol" pitchFamily="18" charset="2"/>
              </a:rPr>
              <a:t>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714612" y="4572008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I =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286116" y="4572008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1,35 A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428860" y="4500570"/>
            <a:ext cx="250033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 animBg="1"/>
      <p:bldP spid="13" grpId="1"/>
      <p:bldP spid="14" grpId="1"/>
      <p:bldP spid="16" grpId="1"/>
      <p:bldP spid="17" grpId="0"/>
      <p:bldP spid="21" grpId="0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62050"/>
            <a:ext cx="818197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214414" y="214290"/>
            <a:ext cx="605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La référence du contacteur de puissance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750w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1,35A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Virage 6"/>
          <p:cNvSpPr/>
          <p:nvPr/>
        </p:nvSpPr>
        <p:spPr>
          <a:xfrm rot="16200000" flipH="1">
            <a:off x="3857620" y="-71462"/>
            <a:ext cx="1714512" cy="4572032"/>
          </a:xfrm>
          <a:prstGeom prst="bentArrow">
            <a:avLst>
              <a:gd name="adj1" fmla="val 12302"/>
              <a:gd name="adj2" fmla="val 23655"/>
              <a:gd name="adj3" fmla="val 25000"/>
              <a:gd name="adj4" fmla="val 4375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571736" y="3071810"/>
            <a:ext cx="500066" cy="2714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7072330" y="1285860"/>
            <a:ext cx="142876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143768" y="857232"/>
            <a:ext cx="1285884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2571736" y="3857628"/>
            <a:ext cx="50006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3071802" y="3857628"/>
            <a:ext cx="3571900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6715140" y="3786190"/>
            <a:ext cx="100013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786578" y="2857496"/>
            <a:ext cx="1643074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>
            <a:off x="7286644" y="3500438"/>
            <a:ext cx="142876" cy="42862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786050" y="857232"/>
            <a:ext cx="2000264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LC1 DO9 . . </a:t>
            </a:r>
            <a:endParaRPr lang="fr-FR" b="1" dirty="0"/>
          </a:p>
        </p:txBody>
      </p:sp>
      <p:sp>
        <p:nvSpPr>
          <p:cNvPr id="17" name="Flèche droite 16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4414" y="214290"/>
            <a:ext cx="605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La référence du contacteur de puissance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86050" y="857232"/>
            <a:ext cx="2000264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LC1 DO9 . . </a:t>
            </a:r>
            <a:endParaRPr lang="fr-FR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1814513"/>
            <a:ext cx="84201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214414" y="1285860"/>
            <a:ext cx="592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Réseau 230/400v, tension circuit de commande 24v~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143372" y="1285860"/>
            <a:ext cx="300039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2071670" y="2285992"/>
            <a:ext cx="657229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3571868" y="2214554"/>
            <a:ext cx="214314" cy="50006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1643042" y="3000372"/>
            <a:ext cx="642942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3500430" y="3000372"/>
            <a:ext cx="35719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099829" y="85723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B7</a:t>
            </a:r>
            <a:endParaRPr lang="fr-FR" b="1" dirty="0"/>
          </a:p>
        </p:txBody>
      </p:sp>
      <p:sp>
        <p:nvSpPr>
          <p:cNvPr id="14" name="Flèche droite 1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233488"/>
            <a:ext cx="821055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357422" y="214290"/>
            <a:ext cx="431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du relais thermique 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750w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1,35A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143768" y="2000240"/>
            <a:ext cx="121444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857620" y="2857496"/>
            <a:ext cx="92869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4786314" y="3571876"/>
            <a:ext cx="3143272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929586" y="3500438"/>
            <a:ext cx="57150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3428992" y="857232"/>
            <a:ext cx="1928826" cy="40011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REF : LRD06</a:t>
            </a:r>
            <a:endParaRPr lang="fr-FR" sz="2000" b="1" dirty="0"/>
          </a:p>
        </p:txBody>
      </p:sp>
      <p:sp>
        <p:nvSpPr>
          <p:cNvPr id="12" name="Flèche droite 11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00399 0.09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2024063"/>
            <a:ext cx="854392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86050" y="285728"/>
            <a:ext cx="3745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du sectionneur 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750w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1,35A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143768" y="2000240"/>
            <a:ext cx="128588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714744" y="3143248"/>
            <a:ext cx="4643470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3786182" y="3286124"/>
            <a:ext cx="35719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4143372" y="3357562"/>
            <a:ext cx="3357586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7500958" y="3286124"/>
            <a:ext cx="64294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500430" y="785794"/>
            <a:ext cx="1785950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REF : LS1 D32</a:t>
            </a:r>
            <a:endParaRPr lang="fr-FR" sz="2000" b="1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4500562" y="2428868"/>
            <a:ext cx="714380" cy="10715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071802" y="128586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CARTOUCHE FUSIBLE 10x38</a:t>
            </a:r>
            <a:endParaRPr lang="fr-FR" b="1" dirty="0"/>
          </a:p>
        </p:txBody>
      </p:sp>
      <p:sp>
        <p:nvSpPr>
          <p:cNvPr id="15" name="Flèche vers le bas 14"/>
          <p:cNvSpPr/>
          <p:nvPr/>
        </p:nvSpPr>
        <p:spPr>
          <a:xfrm>
            <a:off x="4714876" y="2928934"/>
            <a:ext cx="285752" cy="357190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" y="1281113"/>
            <a:ext cx="81724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285984" y="428604"/>
            <a:ext cx="4697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La référence des cartouches fusibles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14612" y="928670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CARTOUCHE FUSIBLE 10x38 de type </a:t>
            </a:r>
            <a:r>
              <a:rPr lang="fr-FR" b="1" dirty="0" err="1" smtClean="0"/>
              <a:t>aM</a:t>
            </a:r>
            <a:endParaRPr lang="fr-FR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6929454" y="857232"/>
            <a:ext cx="1714512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P = 750w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U = 400v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COS f = O,8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I= 1,35A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857620" y="1428736"/>
            <a:ext cx="1857388" cy="500066"/>
          </a:xfrm>
          <a:prstGeom prst="wedgeRoundRectCallout">
            <a:avLst>
              <a:gd name="adj1" fmla="val 83928"/>
              <a:gd name="adj2" fmla="val -76819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Circuit puissance moteur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42910" y="2143116"/>
            <a:ext cx="5572164" cy="35004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2643174" y="928670"/>
            <a:ext cx="285752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1643042" y="3571876"/>
            <a:ext cx="4572032" cy="1643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7215206" y="2000240"/>
            <a:ext cx="1143008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857620" y="3571876"/>
            <a:ext cx="1857388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786182" y="1428736"/>
            <a:ext cx="1714512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REF : DF2 CA02</a:t>
            </a:r>
            <a:endParaRPr lang="fr-FR" b="1" dirty="0"/>
          </a:p>
        </p:txBody>
      </p:sp>
      <p:sp>
        <p:nvSpPr>
          <p:cNvPr id="15" name="Flèche droite 1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00017 0.0631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214414" y="714356"/>
          <a:ext cx="7143800" cy="5357843"/>
        </p:xfrm>
        <a:graphic>
          <a:graphicData uri="http://schemas.openxmlformats.org/drawingml/2006/table">
            <a:tbl>
              <a:tblPr/>
              <a:tblGrid>
                <a:gridCol w="5770410"/>
                <a:gridCol w="1373390"/>
              </a:tblGrid>
              <a:tr h="58834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PRET OU SORTIE DE MAGASIN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0410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Nom du demandeur :………………………………………..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Classe : ……………………………………………………….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Times New Roman"/>
                        </a:rPr>
                        <a:t>Date : ………………………..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Désignations : 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Quantité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CONTACTEUR puissance tripolaire, bobine 24V~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LC1 D09 B7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RELAIS THERMIQUE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LRD06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SECTIONNEUR PORTE FUSIBLE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LS1 D32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CARTOUCHE FUSIBLE 10x38 </a:t>
                      </a:r>
                      <a:r>
                        <a:rPr lang="fr-FR" sz="1200" dirty="0" err="1" smtClean="0">
                          <a:latin typeface="Arial"/>
                          <a:ea typeface="Times New Roman"/>
                          <a:cs typeface="Times New Roman"/>
                        </a:rPr>
                        <a:t>aM</a:t>
                      </a: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 2A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: DF2 CA02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285984" y="142852"/>
            <a:ext cx="448392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Compléter la demande de sortie magasin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0970" y="2571744"/>
            <a:ext cx="4759789" cy="214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030810" y="2584676"/>
            <a:ext cx="357190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73628" y="2852058"/>
            <a:ext cx="4727131" cy="189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7030810" y="2840486"/>
            <a:ext cx="357190" cy="159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285852" y="3110591"/>
            <a:ext cx="4714908" cy="176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7030810" y="3104467"/>
            <a:ext cx="357190" cy="161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266804" y="3363009"/>
            <a:ext cx="4714908" cy="1421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7011762" y="3356885"/>
            <a:ext cx="357190" cy="180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714356"/>
            <a:ext cx="13144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785794"/>
            <a:ext cx="12668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642918"/>
            <a:ext cx="14668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1142984"/>
            <a:ext cx="8096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Flèche droite 1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214414" y="0"/>
            <a:ext cx="66431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Donner le schéma de puissance et de commande de cette installation.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Démarrage direct un sens de rotation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429625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000232" y="1000108"/>
            <a:ext cx="4500594" cy="4929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316</Words>
  <Application>Microsoft Office PowerPoint</Application>
  <PresentationFormat>Affichage à l'écran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19</cp:revision>
  <dcterms:created xsi:type="dcterms:W3CDTF">2008-10-06T13:16:07Z</dcterms:created>
  <dcterms:modified xsi:type="dcterms:W3CDTF">2008-10-06T18:07:08Z</dcterms:modified>
</cp:coreProperties>
</file>