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2C69-16A7-4E79-BA81-530F28265DA7}" type="datetimeFigureOut">
              <a:rPr lang="fr-FR" smtClean="0"/>
              <a:pPr/>
              <a:t>18/01/2008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F358-1809-4791-82A0-AB9DB2C39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2C69-16A7-4E79-BA81-530F28265DA7}" type="datetimeFigureOut">
              <a:rPr lang="fr-FR" smtClean="0"/>
              <a:pPr/>
              <a:t>18/01/2008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F358-1809-4791-82A0-AB9DB2C39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2C69-16A7-4E79-BA81-530F28265DA7}" type="datetimeFigureOut">
              <a:rPr lang="fr-FR" smtClean="0"/>
              <a:pPr/>
              <a:t>18/01/2008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F358-1809-4791-82A0-AB9DB2C39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2C69-16A7-4E79-BA81-530F28265DA7}" type="datetimeFigureOut">
              <a:rPr lang="fr-FR" smtClean="0"/>
              <a:pPr/>
              <a:t>18/01/2008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F358-1809-4791-82A0-AB9DB2C39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2C69-16A7-4E79-BA81-530F28265DA7}" type="datetimeFigureOut">
              <a:rPr lang="fr-FR" smtClean="0"/>
              <a:pPr/>
              <a:t>18/01/2008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F358-1809-4791-82A0-AB9DB2C39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2C69-16A7-4E79-BA81-530F28265DA7}" type="datetimeFigureOut">
              <a:rPr lang="fr-FR" smtClean="0"/>
              <a:pPr/>
              <a:t>18/01/2008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F358-1809-4791-82A0-AB9DB2C39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2C69-16A7-4E79-BA81-530F28265DA7}" type="datetimeFigureOut">
              <a:rPr lang="fr-FR" smtClean="0"/>
              <a:pPr/>
              <a:t>18/01/2008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F358-1809-4791-82A0-AB9DB2C39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2C69-16A7-4E79-BA81-530F28265DA7}" type="datetimeFigureOut">
              <a:rPr lang="fr-FR" smtClean="0"/>
              <a:pPr/>
              <a:t>18/01/2008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F358-1809-4791-82A0-AB9DB2C39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2C69-16A7-4E79-BA81-530F28265DA7}" type="datetimeFigureOut">
              <a:rPr lang="fr-FR" smtClean="0"/>
              <a:pPr/>
              <a:t>18/01/2008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F358-1809-4791-82A0-AB9DB2C39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2C69-16A7-4E79-BA81-530F28265DA7}" type="datetimeFigureOut">
              <a:rPr lang="fr-FR" smtClean="0"/>
              <a:pPr/>
              <a:t>18/01/2008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F358-1809-4791-82A0-AB9DB2C39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2C69-16A7-4E79-BA81-530F28265DA7}" type="datetimeFigureOut">
              <a:rPr lang="fr-FR" smtClean="0"/>
              <a:pPr/>
              <a:t>18/01/2008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0F358-1809-4791-82A0-AB9DB2C39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12C69-16A7-4E79-BA81-530F28265DA7}" type="datetimeFigureOut">
              <a:rPr lang="fr-FR" smtClean="0"/>
              <a:pPr/>
              <a:t>18/01/2008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0F358-1809-4791-82A0-AB9DB2C39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google.fr/imgres?imgurl=http://aikidoauvergne.hebserv.fr/images/panneau-attention.gif&amp;imgrefurl=http://cgi.ebay.fr/ISEOS-ISOFIX-so-pearly-de-Bebe-Confort---Impeccable_W0QQitemZ140194499801QQcmdZViewItem&amp;h=90&amp;w=90&amp;sz=2&amp;hl=fr&amp;start=3&amp;um=1&amp;tbnid=AjnG2JdBg07R7M:&amp;tbnh=78&amp;tbnw=78&amp;prev=/images?q=panneau+attention&amp;ndsp=20&amp;svnum=10&amp;um=1&amp;hl=fr&amp;sa=X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714612" y="357166"/>
            <a:ext cx="24109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/>
            <a:r>
              <a:rPr lang="fr-FR" sz="2400" b="1" smtClean="0"/>
              <a:t>LA MACRO ETAPE</a:t>
            </a:r>
            <a:endParaRPr lang="fr-FR" sz="2400" b="1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1643042" y="5429264"/>
            <a:ext cx="5500726" cy="11430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ATTENTION: les distributeurs 1D, 2D et 3D sont bistables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4" name="Picture 2" descr="http://tbn0.google.com/images?q=tbn:AjnG2JdBg07R7M:http://aikidoauvergne.hebserv.fr/images/panneau-attention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9876" y="5960502"/>
            <a:ext cx="742950" cy="742951"/>
          </a:xfrm>
          <a:prstGeom prst="rect">
            <a:avLst/>
          </a:prstGeom>
          <a:noFill/>
        </p:spPr>
      </p:pic>
      <p:pic>
        <p:nvPicPr>
          <p:cNvPr id="8" name="Image 7" descr="div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2643182"/>
            <a:ext cx="4629150" cy="221932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0034" y="1071546"/>
            <a:ext cx="7858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/>
              <a:t>Cette configuration de GRAFCET permet de faire un choix sur plusieurs séquences. La séquence choisie s’exécute seule.</a:t>
            </a: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286380" y="1928802"/>
            <a:ext cx="35719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La machine transfert une pièce et suivant le type de pièce le poste de marquage marque la pièce.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57818" y="3857628"/>
            <a:ext cx="37861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i="1" dirty="0"/>
              <a:t>Donner le GRAFCET point de vue commande de l’installation (départ cycle  S3).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1134136" y="2770174"/>
            <a:ext cx="3000396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machine est en position initiale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Ellipse 101"/>
          <p:cNvSpPr/>
          <p:nvPr/>
        </p:nvSpPr>
        <p:spPr>
          <a:xfrm>
            <a:off x="859084" y="1897018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" name="Ellipse 102"/>
          <p:cNvSpPr/>
          <p:nvPr/>
        </p:nvSpPr>
        <p:spPr>
          <a:xfrm>
            <a:off x="3500430" y="1000108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Ellipse 103"/>
          <p:cNvSpPr/>
          <p:nvPr/>
        </p:nvSpPr>
        <p:spPr>
          <a:xfrm>
            <a:off x="2571736" y="1071546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5" name="Ellipse 104"/>
          <p:cNvSpPr/>
          <p:nvPr/>
        </p:nvSpPr>
        <p:spPr>
          <a:xfrm>
            <a:off x="1731604" y="2408349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Ellipse 105"/>
          <p:cNvSpPr/>
          <p:nvPr/>
        </p:nvSpPr>
        <p:spPr>
          <a:xfrm>
            <a:off x="6786578" y="1357298"/>
            <a:ext cx="1285884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 animBg="1"/>
      <p:bldP spid="104" grpId="0" animBg="1"/>
      <p:bldP spid="105" grpId="0" animBg="1"/>
      <p:bldP spid="10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1000100" y="3286124"/>
            <a:ext cx="3000396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L’operateur appuis sur S3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Ellipse 105"/>
          <p:cNvSpPr/>
          <p:nvPr/>
        </p:nvSpPr>
        <p:spPr>
          <a:xfrm>
            <a:off x="6786578" y="1357298"/>
            <a:ext cx="1285884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000100" y="2857496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285852" y="285749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5" name="Flèche droite 14"/>
          <p:cNvSpPr/>
          <p:nvPr/>
        </p:nvSpPr>
        <p:spPr>
          <a:xfrm>
            <a:off x="500034" y="2857496"/>
            <a:ext cx="428628" cy="2143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6452411" y="1362616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1357290" y="3143248"/>
            <a:ext cx="3000396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poste de transfert injecte une pièce dans la machine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093496" y="2767749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379248" y="2767749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èche droite 19"/>
          <p:cNvSpPr/>
          <p:nvPr/>
        </p:nvSpPr>
        <p:spPr>
          <a:xfrm>
            <a:off x="950620" y="2196245"/>
            <a:ext cx="442334" cy="1688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div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1214414" y="3071810"/>
            <a:ext cx="3000396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poste de transfert injecte une pièce dans la machine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000100" y="2714620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285852" y="271462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div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1000100" y="3071810"/>
            <a:ext cx="3000396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pièce est </a:t>
            </a:r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positionnée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42976" y="278605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28728" y="278605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1238264" y="1858254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div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1214414" y="3143248"/>
            <a:ext cx="3000396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Deux cas possible:</a:t>
            </a:r>
          </a:p>
          <a:p>
            <a:pPr algn="ctr">
              <a:buFontTx/>
              <a:buChar char="-"/>
            </a:pPr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Pièce à droite S2</a:t>
            </a:r>
          </a:p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Pièce à gauche S2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64934" y="2820473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50686" y="2820473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1260222" y="1892669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div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1071538" y="3071810"/>
            <a:ext cx="3357586" cy="10001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Dans notre cas la pièce est a droite donc : S2</a:t>
            </a:r>
          </a:p>
          <a:p>
            <a:pPr algn="ctr"/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071538" y="2714620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357290" y="271462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7643834" y="2714620"/>
            <a:ext cx="928694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div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785786" y="3071810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marquage droite commence à descendre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57890" y="2788880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43642" y="278888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34" name="Connecteur droit 33"/>
          <p:cNvCxnSpPr>
            <a:endCxn id="33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lèche droite 34"/>
          <p:cNvSpPr/>
          <p:nvPr/>
        </p:nvSpPr>
        <p:spPr>
          <a:xfrm rot="5400000">
            <a:off x="3123349" y="1348855"/>
            <a:ext cx="442334" cy="1688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" name="Connecteur droit 29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sp>
        <p:nvSpPr>
          <p:cNvPr id="38" name="Rectangle 37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 descr="div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785786" y="3000372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marquage droite commence à descendre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000100" y="2714620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285852" y="271462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31" name="Connecteur droit 30"/>
          <p:cNvCxnSpPr>
            <a:endCxn id="30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40" name="Connecteur droit 39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 descr="div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928662" y="3071810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pièce est marqué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42976" y="278605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28728" y="278605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lipse 30"/>
          <p:cNvSpPr/>
          <p:nvPr/>
        </p:nvSpPr>
        <p:spPr>
          <a:xfrm>
            <a:off x="3525695" y="1392603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5" name="Connecteur droit 34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38" name="Ellipse 37"/>
          <p:cNvSpPr/>
          <p:nvPr/>
        </p:nvSpPr>
        <p:spPr>
          <a:xfrm>
            <a:off x="3279582" y="5010789"/>
            <a:ext cx="557464" cy="312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0" name="Connecteur droit 39"/>
          <p:cNvCxnSpPr>
            <a:endCxn id="39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 descr="div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857224" y="3071810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marquage remonte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42976" y="2714620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28728" y="278605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1" name="Connecteur droit 40"/>
          <p:cNvCxnSpPr>
            <a:stCxn id="39" idx="3"/>
            <a:endCxn id="40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lèche droite 41"/>
          <p:cNvSpPr/>
          <p:nvPr/>
        </p:nvSpPr>
        <p:spPr>
          <a:xfrm rot="16200000">
            <a:off x="3121314" y="1190278"/>
            <a:ext cx="442334" cy="1688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8" name="Connecteur droit 37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46" name="Rectangle 45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7" name="Connecteur droit 46"/>
          <p:cNvCxnSpPr>
            <a:endCxn id="46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50" name="Connecteur droit 49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 descr="div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928662" y="3000372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marquage remonte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071538" y="2714620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357290" y="271462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Connecteur droit 42"/>
          <p:cNvCxnSpPr>
            <a:stCxn id="31" idx="3"/>
            <a:endCxn id="42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47" name="Rectangle 46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8" name="Connecteur droit 47"/>
          <p:cNvCxnSpPr>
            <a:endCxn id="47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51" name="Connecteur droit 50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 descr="div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1071538" y="3000372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marquage est remontée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45011" y="2691685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30763" y="2691685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Ellipse 41"/>
          <p:cNvSpPr/>
          <p:nvPr/>
        </p:nvSpPr>
        <p:spPr>
          <a:xfrm>
            <a:off x="3509430" y="1014704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3" name="Connecteur droit 42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46" name="Ellipse 45"/>
          <p:cNvSpPr/>
          <p:nvPr/>
        </p:nvSpPr>
        <p:spPr>
          <a:xfrm>
            <a:off x="3310317" y="5966590"/>
            <a:ext cx="452811" cy="3171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8" name="Connecteur droit 47"/>
          <p:cNvCxnSpPr>
            <a:stCxn id="38" idx="3"/>
            <a:endCxn id="47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3" name="Connecteur droit 52"/>
          <p:cNvCxnSpPr>
            <a:endCxn id="52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56" name="Connecteur droit 55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 descr="div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857224" y="3071810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poste de transfert se remet en position initiale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68733" y="2759505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54485" y="2759505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6033608" y="4287925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936958" y="428831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9" name="Connecteur droit 48"/>
          <p:cNvCxnSpPr>
            <a:stCxn id="47" idx="3"/>
            <a:endCxn id="48" idx="1"/>
          </p:cNvCxnSpPr>
          <p:nvPr/>
        </p:nvCxnSpPr>
        <p:spPr>
          <a:xfrm>
            <a:off x="6613157" y="4558382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lèche droite 50"/>
          <p:cNvSpPr/>
          <p:nvPr/>
        </p:nvSpPr>
        <p:spPr>
          <a:xfrm rot="10800000">
            <a:off x="959245" y="2201604"/>
            <a:ext cx="442334" cy="1688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2" name="Connecteur droit 41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54" name="Rectangle 53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6" name="Connecteur droit 55"/>
          <p:cNvCxnSpPr>
            <a:stCxn id="54" idx="3"/>
            <a:endCxn id="55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60" name="Rectangle 59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endCxn id="60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65" name="Connecteur droit 64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cxnSp>
        <p:nvCxnSpPr>
          <p:cNvPr id="68" name="Connecteur droit 67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ZoneTexte 69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 41" descr="div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714348" y="2928934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poste de transfert se remet en position initiale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071538" y="2571744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357290" y="257174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53" name="Connecteur droit 52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57" name="Connecteur droit 56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6033608" y="4287925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936958" y="428831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1" name="Connecteur droit 60"/>
          <p:cNvCxnSpPr>
            <a:stCxn id="59" idx="3"/>
            <a:endCxn id="60" idx="1"/>
          </p:cNvCxnSpPr>
          <p:nvPr/>
        </p:nvCxnSpPr>
        <p:spPr>
          <a:xfrm>
            <a:off x="6613157" y="4558382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64" name="Connecteur droit 63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ZoneTexte 65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cxnSp>
        <p:nvCxnSpPr>
          <p:cNvPr id="67" name="Connecteur droit 66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ZoneTexte 68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cxnSp>
        <p:nvCxnSpPr>
          <p:cNvPr id="70" name="Connecteur droit 69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71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73" name="Rectangle 72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3" idx="3"/>
            <a:endCxn id="74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ZoneTexte 77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79" name="Rectangle 78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0" name="Connecteur droit 79"/>
          <p:cNvCxnSpPr>
            <a:endCxn id="79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 45" descr="div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714348" y="3071810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poste de transfert se remet en position initiale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39176" y="2743200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24928" y="274320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Ellipse 50"/>
          <p:cNvSpPr/>
          <p:nvPr/>
        </p:nvSpPr>
        <p:spPr>
          <a:xfrm>
            <a:off x="853424" y="1885944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2" name="Connecteur droit 51"/>
          <p:cNvCxnSpPr/>
          <p:nvPr/>
        </p:nvCxnSpPr>
        <p:spPr>
          <a:xfrm rot="16200000" flipH="1">
            <a:off x="6109541" y="5029155"/>
            <a:ext cx="428239" cy="42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>
            <a:off x="6209857" y="5026441"/>
            <a:ext cx="206061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53"/>
          <p:cNvSpPr txBox="1"/>
          <p:nvPr/>
        </p:nvSpPr>
        <p:spPr>
          <a:xfrm>
            <a:off x="6531829" y="4884774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sp>
        <p:nvSpPr>
          <p:cNvPr id="55" name="Ellipse 54"/>
          <p:cNvSpPr/>
          <p:nvPr/>
        </p:nvSpPr>
        <p:spPr>
          <a:xfrm>
            <a:off x="6499204" y="4912686"/>
            <a:ext cx="571504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6" name="Connecteur droit 55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59" name="Connecteur droit 58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63" name="Connecteur droit 62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6033608" y="4287925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6936958" y="428831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7" name="Connecteur droit 66"/>
          <p:cNvCxnSpPr>
            <a:stCxn id="65" idx="3"/>
            <a:endCxn id="66" idx="1"/>
          </p:cNvCxnSpPr>
          <p:nvPr/>
        </p:nvCxnSpPr>
        <p:spPr>
          <a:xfrm>
            <a:off x="6613157" y="4558382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70" name="Connecteur droit 69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71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cxnSp>
        <p:nvCxnSpPr>
          <p:cNvPr id="73" name="Connecteur droit 72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ZoneTexte 74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cxnSp>
        <p:nvCxnSpPr>
          <p:cNvPr id="76" name="Connecteur droit 75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ZoneTexte 77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79" name="Rectangle 78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>
            <a:stCxn id="79" idx="3"/>
            <a:endCxn id="80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ZoneTexte 83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85" name="Rectangle 84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6" name="Connecteur droit 85"/>
          <p:cNvCxnSpPr>
            <a:endCxn id="85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 45" descr="div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714348" y="2928934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machine est en position initiale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000100" y="2571744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285852" y="257174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9" name="Connecteur droit 48"/>
          <p:cNvCxnSpPr>
            <a:stCxn id="47" idx="3"/>
            <a:endCxn id="48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53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56" name="Connecteur droit 55"/>
          <p:cNvCxnSpPr/>
          <p:nvPr/>
        </p:nvCxnSpPr>
        <p:spPr>
          <a:xfrm rot="16200000" flipV="1">
            <a:off x="1981773" y="2870414"/>
            <a:ext cx="4804494" cy="15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Ellipse 61"/>
          <p:cNvSpPr/>
          <p:nvPr/>
        </p:nvSpPr>
        <p:spPr>
          <a:xfrm>
            <a:off x="6715140" y="1357298"/>
            <a:ext cx="1428760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5" name="Connecteur droit 64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68" name="Connecteur droit 67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72" name="Connecteur droit 71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79" name="Connecteur droit 78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ZoneTexte 80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cxnSp>
        <p:nvCxnSpPr>
          <p:cNvPr id="82" name="Connecteur droit 81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ZoneTexte 83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cxnSp>
        <p:nvCxnSpPr>
          <p:cNvPr id="87" name="Connecteur droit 86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ZoneTexte 88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90" name="Rectangle 89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92" name="Connecteur droit 91"/>
          <p:cNvCxnSpPr>
            <a:stCxn id="90" idx="3"/>
            <a:endCxn id="91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ZoneTexte 94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96" name="Rectangle 95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97" name="Connecteur droit 96"/>
          <p:cNvCxnSpPr>
            <a:endCxn id="96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 45" descr="div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785786" y="3000372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L’operateur appuis sur S3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42976" y="2571744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28728" y="257174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cxnSp>
        <p:nvCxnSpPr>
          <p:cNvPr id="56" name="Connecteur droit 55"/>
          <p:cNvCxnSpPr/>
          <p:nvPr/>
        </p:nvCxnSpPr>
        <p:spPr>
          <a:xfrm rot="16200000" flipV="1">
            <a:off x="1981775" y="2870413"/>
            <a:ext cx="4804493" cy="153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Ellipse 61"/>
          <p:cNvSpPr/>
          <p:nvPr/>
        </p:nvSpPr>
        <p:spPr>
          <a:xfrm>
            <a:off x="6715140" y="1357298"/>
            <a:ext cx="1428760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Flèche droite 50"/>
          <p:cNvSpPr/>
          <p:nvPr/>
        </p:nvSpPr>
        <p:spPr>
          <a:xfrm>
            <a:off x="588978" y="2584622"/>
            <a:ext cx="500066" cy="2143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6500826" y="1357298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3" name="Connecteur droit 62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ZoneTexte 64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66" name="Rectangle 65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8" name="Connecteur droit 67"/>
          <p:cNvCxnSpPr>
            <a:stCxn id="66" idx="3"/>
            <a:endCxn id="67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72" name="Rectangle 71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3" name="Connecteur droit 72"/>
          <p:cNvCxnSpPr>
            <a:endCxn id="72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8" name="Connecteur droit 77"/>
          <p:cNvCxnSpPr>
            <a:stCxn id="76" idx="3"/>
            <a:endCxn id="77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2" name="Connecteur droit 81"/>
          <p:cNvCxnSpPr>
            <a:stCxn id="80" idx="3"/>
            <a:endCxn id="81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ZoneTexte 84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86" name="Connecteur droit 85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ZoneTexte 90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92" name="Connecteur droit 91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ZoneTexte 94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96" name="Connecteur droit 95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00" name="Connecteur droit 99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ZoneTexte 102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cxnSp>
        <p:nvCxnSpPr>
          <p:cNvPr id="104" name="Connecteur droit 103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ZoneTexte 105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 45" descr="div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714348" y="3071810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poste de transfert injecte une pièce dans la machine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42976" y="278605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28728" y="278605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 rot="16200000" flipV="1">
            <a:off x="1981773" y="2870414"/>
            <a:ext cx="4804494" cy="15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lèche droite 62"/>
          <p:cNvSpPr/>
          <p:nvPr/>
        </p:nvSpPr>
        <p:spPr>
          <a:xfrm>
            <a:off x="1000100" y="2214554"/>
            <a:ext cx="442334" cy="1688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1" name="Connecteur droit 50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64" name="Rectangle 63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6" name="Connecteur droit 65"/>
          <p:cNvCxnSpPr>
            <a:stCxn id="64" idx="3"/>
            <a:endCxn id="65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ZoneTexte 68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70" name="Rectangle 69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>
            <a:endCxn id="70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7" name="Connecteur droit 76"/>
          <p:cNvCxnSpPr>
            <a:stCxn id="75" idx="3"/>
            <a:endCxn id="76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79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81" name="Connecteur droit 80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ZoneTexte 85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87" name="Connecteur droit 86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ZoneTexte 89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91" name="Connecteur droit 90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95" name="Connecteur droit 94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ZoneTexte 96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cxnSp>
        <p:nvCxnSpPr>
          <p:cNvPr id="98" name="Connecteur droit 97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div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714348" y="2928934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poste de transfert injecte une pièce dans la machine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071538" y="2643182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357290" y="264318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 rot="16200000" flipV="1">
            <a:off x="1981773" y="2870414"/>
            <a:ext cx="4804494" cy="15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ZoneTexte 62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64" name="Rectangle 63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6" name="Connecteur droit 65"/>
          <p:cNvCxnSpPr>
            <a:stCxn id="64" idx="3"/>
            <a:endCxn id="65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ZoneTexte 68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70" name="Rectangle 69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>
            <a:endCxn id="70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0" name="Connecteur droit 79"/>
          <p:cNvCxnSpPr>
            <a:stCxn id="78" idx="3"/>
            <a:endCxn id="79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ZoneTexte 82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84" name="Connecteur droit 83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ZoneTexte 88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90" name="Connecteur droit 89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94" name="Connecteur droit 93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98" name="Connecteur droit 97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cxnSp>
        <p:nvCxnSpPr>
          <p:cNvPr id="102" name="Connecteur droit 101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ZoneTexte 103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54" descr="div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714348" y="3071810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pièce est positionné et le capteur S2 détecte la position gauche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23435" y="2737762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09187" y="273776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 rot="16200000" flipV="1">
            <a:off x="1994654" y="2857538"/>
            <a:ext cx="4778732" cy="153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Ellipse 61"/>
          <p:cNvSpPr/>
          <p:nvPr/>
        </p:nvSpPr>
        <p:spPr>
          <a:xfrm>
            <a:off x="1214414" y="1857364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/>
          <p:cNvSpPr/>
          <p:nvPr/>
        </p:nvSpPr>
        <p:spPr>
          <a:xfrm>
            <a:off x="2582882" y="1747758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/>
          <p:cNvSpPr/>
          <p:nvPr/>
        </p:nvSpPr>
        <p:spPr>
          <a:xfrm>
            <a:off x="5500694" y="2714620"/>
            <a:ext cx="785818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1" name="Connecteur droit 50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ZoneTexte 65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67" name="Rectangle 66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9" name="Connecteur droit 68"/>
          <p:cNvCxnSpPr>
            <a:stCxn id="67" idx="3"/>
            <a:endCxn id="68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71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73" name="Rectangle 72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4" name="Connecteur droit 73"/>
          <p:cNvCxnSpPr>
            <a:endCxn id="73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3" name="Connecteur droit 82"/>
          <p:cNvCxnSpPr>
            <a:stCxn id="81" idx="3"/>
            <a:endCxn id="82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ZoneTexte 85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87" name="Connecteur droit 86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93" name="Connecteur droit 92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ZoneTexte 96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sp>
        <p:nvSpPr>
          <p:cNvPr id="104" name="ZoneTexte 103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54" descr="div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3" name="Cadre 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>
            <a:stCxn id="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101" name="Rectangle à coins arrondis 100"/>
          <p:cNvSpPr/>
          <p:nvPr/>
        </p:nvSpPr>
        <p:spPr>
          <a:xfrm>
            <a:off x="571472" y="2928934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marquage coté gauche commence à descendre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57890" y="2631917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43642" y="2631917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17" name="Rectangle 16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/>
          <p:cNvCxnSpPr>
            <a:stCxn id="17" idx="3"/>
            <a:endCxn id="18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 rot="16200000" flipV="1">
            <a:off x="1981773" y="2870414"/>
            <a:ext cx="4804494" cy="15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Flèche droite 66"/>
          <p:cNvSpPr/>
          <p:nvPr/>
        </p:nvSpPr>
        <p:spPr>
          <a:xfrm rot="5400000">
            <a:off x="2821688" y="1345057"/>
            <a:ext cx="442334" cy="1688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2" name="Connecteur droit 61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ZoneTexte 63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68" name="Connecteur droit 67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72" name="Connecteur droit 71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6" name="Connecteur droit 85"/>
          <p:cNvCxnSpPr>
            <a:stCxn id="84" idx="3"/>
            <a:endCxn id="85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ZoneTexte 88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90" name="Connecteur droit 89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96" name="Connecteur droit 95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sp>
        <p:nvSpPr>
          <p:cNvPr id="102" name="Rectangle 101"/>
          <p:cNvSpPr/>
          <p:nvPr/>
        </p:nvSpPr>
        <p:spPr>
          <a:xfrm>
            <a:off x="5000628" y="3071810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M100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03" name="Connecteur droit 102"/>
          <p:cNvCxnSpPr/>
          <p:nvPr/>
        </p:nvCxnSpPr>
        <p:spPr>
          <a:xfrm>
            <a:off x="5003665" y="3193150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/>
          <p:cNvCxnSpPr/>
          <p:nvPr/>
        </p:nvCxnSpPr>
        <p:spPr>
          <a:xfrm>
            <a:off x="5003665" y="3478902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ZoneTexte 105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sp>
        <p:nvSpPr>
          <p:cNvPr id="107" name="ZoneTexte 106"/>
          <p:cNvSpPr txBox="1"/>
          <p:nvPr/>
        </p:nvSpPr>
        <p:spPr>
          <a:xfrm>
            <a:off x="5143504" y="3000372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4</a:t>
            </a:r>
            <a:endParaRPr lang="fr-FR" sz="1200" dirty="0"/>
          </a:p>
        </p:txBody>
      </p:sp>
      <p:cxnSp>
        <p:nvCxnSpPr>
          <p:cNvPr id="108" name="Connecteur droit 107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108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ZoneTexte 109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111" name="Rectangle 110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3" name="Connecteur droit 112"/>
          <p:cNvCxnSpPr>
            <a:stCxn id="111" idx="3"/>
            <a:endCxn id="112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necteur droit 113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ZoneTexte 115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117" name="Rectangle 116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endCxn id="117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26" name="Connecteur droit 125"/>
          <p:cNvCxnSpPr>
            <a:endCxn id="125" idx="1"/>
          </p:cNvCxnSpPr>
          <p:nvPr/>
        </p:nvCxnSpPr>
        <p:spPr>
          <a:xfrm>
            <a:off x="1247803" y="4627762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126"/>
          <p:cNvSpPr/>
          <p:nvPr/>
        </p:nvSpPr>
        <p:spPr>
          <a:xfrm>
            <a:off x="642910" y="4357694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E100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r>
              <a:rPr lang="fr-FR" dirty="0" smtClean="0">
                <a:solidFill>
                  <a:schemeClr val="tx1"/>
                </a:solidFill>
              </a:rPr>
              <a:t>YV14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 61" descr="div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101" name="Rectangle à coins arrondis 100"/>
          <p:cNvSpPr/>
          <p:nvPr/>
        </p:nvSpPr>
        <p:spPr>
          <a:xfrm>
            <a:off x="500034" y="2928934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marquage coté gauche commence à descendre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071538" y="2571744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357290" y="257174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55" name="Cadre 54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3" name="Connecteur droit 62"/>
          <p:cNvCxnSpPr>
            <a:stCxn id="55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68" name="Rectangle 67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0" name="Connecteur droit 69"/>
          <p:cNvCxnSpPr>
            <a:stCxn id="68" idx="3"/>
            <a:endCxn id="69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6200000" flipV="1">
            <a:off x="1981773" y="2870414"/>
            <a:ext cx="4804494" cy="15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78" name="Connecteur droit 77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ZoneTexte 80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82" name="Connecteur droit 81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7" name="Connecteur droit 86"/>
          <p:cNvCxnSpPr>
            <a:stCxn id="85" idx="3"/>
            <a:endCxn id="86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ZoneTexte 89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91" name="Connecteur droit 90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97" name="Connecteur droit 96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ZoneTexte 101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sp>
        <p:nvSpPr>
          <p:cNvPr id="103" name="Rectangle 102"/>
          <p:cNvSpPr/>
          <p:nvPr/>
        </p:nvSpPr>
        <p:spPr>
          <a:xfrm>
            <a:off x="5000628" y="3071810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M100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04" name="Connecteur droit 103"/>
          <p:cNvCxnSpPr/>
          <p:nvPr/>
        </p:nvCxnSpPr>
        <p:spPr>
          <a:xfrm>
            <a:off x="5003665" y="3193150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>
            <a:off x="5003665" y="3478902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ZoneTexte 105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sp>
        <p:nvSpPr>
          <p:cNvPr id="107" name="ZoneTexte 106"/>
          <p:cNvSpPr txBox="1"/>
          <p:nvPr/>
        </p:nvSpPr>
        <p:spPr>
          <a:xfrm>
            <a:off x="5143504" y="3000372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4</a:t>
            </a:r>
            <a:endParaRPr lang="fr-FR" sz="1200" dirty="0"/>
          </a:p>
        </p:txBody>
      </p:sp>
      <p:cxnSp>
        <p:nvCxnSpPr>
          <p:cNvPr id="108" name="Connecteur droit 107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108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ZoneTexte 109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111" name="Rectangle 110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3" name="Connecteur droit 112"/>
          <p:cNvCxnSpPr>
            <a:stCxn id="111" idx="3"/>
            <a:endCxn id="112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necteur droit 113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ZoneTexte 115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117" name="Rectangle 116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endCxn id="117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26" name="Connecteur droit 125"/>
          <p:cNvCxnSpPr>
            <a:endCxn id="125" idx="1"/>
          </p:cNvCxnSpPr>
          <p:nvPr/>
        </p:nvCxnSpPr>
        <p:spPr>
          <a:xfrm>
            <a:off x="1247803" y="4627762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126"/>
          <p:cNvSpPr/>
          <p:nvPr/>
        </p:nvSpPr>
        <p:spPr>
          <a:xfrm>
            <a:off x="642910" y="4357694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E100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r>
              <a:rPr lang="fr-FR" dirty="0" smtClean="0">
                <a:solidFill>
                  <a:schemeClr val="tx1"/>
                </a:solidFill>
              </a:rPr>
              <a:t>YV14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54" descr="div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101" name="Rectangle à coins arrondis 100"/>
          <p:cNvSpPr/>
          <p:nvPr/>
        </p:nvSpPr>
        <p:spPr>
          <a:xfrm>
            <a:off x="642910" y="3071810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marquage coté gauche est descendue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19254" y="2768958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357290" y="278605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63" name="Ellipse 62"/>
          <p:cNvSpPr/>
          <p:nvPr/>
        </p:nvSpPr>
        <p:spPr>
          <a:xfrm>
            <a:off x="2600245" y="1371862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4" name="Connecteur droit 63"/>
          <p:cNvCxnSpPr/>
          <p:nvPr/>
        </p:nvCxnSpPr>
        <p:spPr>
          <a:xfrm rot="16200000" flipH="1">
            <a:off x="728145" y="5122282"/>
            <a:ext cx="428239" cy="42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>
            <a:off x="828461" y="5119568"/>
            <a:ext cx="206061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ZoneTexte 67"/>
          <p:cNvSpPr txBox="1"/>
          <p:nvPr/>
        </p:nvSpPr>
        <p:spPr>
          <a:xfrm>
            <a:off x="1150433" y="4977901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2S2</a:t>
            </a:r>
            <a:endParaRPr lang="fr-FR" dirty="0"/>
          </a:p>
        </p:txBody>
      </p:sp>
      <p:sp>
        <p:nvSpPr>
          <p:cNvPr id="69" name="Ellipse 68"/>
          <p:cNvSpPr/>
          <p:nvPr/>
        </p:nvSpPr>
        <p:spPr>
          <a:xfrm>
            <a:off x="1176907" y="5042159"/>
            <a:ext cx="473736" cy="2982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Cadre 61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0" name="Connecteur droit 69"/>
          <p:cNvCxnSpPr>
            <a:stCxn id="62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71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73" name="Rectangle 72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5" name="Connecteur droit 74"/>
          <p:cNvCxnSpPr>
            <a:stCxn id="73" idx="3"/>
            <a:endCxn id="74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/>
          <p:cNvCxnSpPr/>
          <p:nvPr/>
        </p:nvCxnSpPr>
        <p:spPr>
          <a:xfrm rot="16200000" flipV="1">
            <a:off x="1981773" y="2870414"/>
            <a:ext cx="4804494" cy="15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ZoneTexte 81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83" name="Connecteur droit 82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ZoneTexte 85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87" name="Connecteur droit 86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92" name="Connecteur droit 91"/>
          <p:cNvCxnSpPr>
            <a:stCxn id="90" idx="3"/>
            <a:endCxn id="91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ZoneTexte 94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96" name="Connecteur droit 95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03" name="Connecteur droit 102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ZoneTexte 106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sp>
        <p:nvSpPr>
          <p:cNvPr id="108" name="Rectangle 107"/>
          <p:cNvSpPr/>
          <p:nvPr/>
        </p:nvSpPr>
        <p:spPr>
          <a:xfrm>
            <a:off x="5000628" y="3071810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M100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09" name="Connecteur droit 108"/>
          <p:cNvCxnSpPr/>
          <p:nvPr/>
        </p:nvCxnSpPr>
        <p:spPr>
          <a:xfrm>
            <a:off x="5003665" y="3193150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>
            <a:off x="5003665" y="3478902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ZoneTexte 110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sp>
        <p:nvSpPr>
          <p:cNvPr id="112" name="ZoneTexte 111"/>
          <p:cNvSpPr txBox="1"/>
          <p:nvPr/>
        </p:nvSpPr>
        <p:spPr>
          <a:xfrm>
            <a:off x="5143504" y="3000372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4</a:t>
            </a:r>
            <a:endParaRPr lang="fr-FR" sz="1200" dirty="0"/>
          </a:p>
        </p:txBody>
      </p:sp>
      <p:cxnSp>
        <p:nvCxnSpPr>
          <p:cNvPr id="113" name="Connecteur droit 112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necteur droit 113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ZoneTexte 114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116" name="Rectangle 115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18" name="Connecteur droit 117"/>
          <p:cNvCxnSpPr>
            <a:stCxn id="116" idx="3"/>
            <a:endCxn id="117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118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ZoneTexte 120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122" name="Rectangle 121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23" name="Connecteur droit 122"/>
          <p:cNvCxnSpPr>
            <a:endCxn id="122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123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31" name="Connecteur droit 130"/>
          <p:cNvCxnSpPr>
            <a:endCxn id="130" idx="1"/>
          </p:cNvCxnSpPr>
          <p:nvPr/>
        </p:nvCxnSpPr>
        <p:spPr>
          <a:xfrm>
            <a:off x="1247803" y="4627762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Rectangle 131"/>
          <p:cNvSpPr/>
          <p:nvPr/>
        </p:nvSpPr>
        <p:spPr>
          <a:xfrm>
            <a:off x="642910" y="4357694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E100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r>
              <a:rPr lang="fr-FR" dirty="0" smtClean="0">
                <a:solidFill>
                  <a:schemeClr val="tx1"/>
                </a:solidFill>
              </a:rPr>
              <a:t>YV14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54" descr="div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101" name="Rectangle à coins arrondis 100"/>
          <p:cNvSpPr/>
          <p:nvPr/>
        </p:nvSpPr>
        <p:spPr>
          <a:xfrm>
            <a:off x="571472" y="3071810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marquage coté gauche commence à remonter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13418" y="2730321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399170" y="2730321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cxnSp>
        <p:nvCxnSpPr>
          <p:cNvPr id="64" name="Connecteur droit 63"/>
          <p:cNvCxnSpPr/>
          <p:nvPr/>
        </p:nvCxnSpPr>
        <p:spPr>
          <a:xfrm rot="16200000" flipH="1">
            <a:off x="727858" y="5091825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>
            <a:off x="828174" y="5089111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ZoneTexte 67"/>
          <p:cNvSpPr txBox="1"/>
          <p:nvPr/>
        </p:nvSpPr>
        <p:spPr>
          <a:xfrm>
            <a:off x="1150146" y="4947444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2S2</a:t>
            </a:r>
            <a:endParaRPr lang="fr-FR" dirty="0"/>
          </a:p>
        </p:txBody>
      </p:sp>
      <p:sp>
        <p:nvSpPr>
          <p:cNvPr id="62" name="Rectangle 61"/>
          <p:cNvSpPr/>
          <p:nvPr/>
        </p:nvSpPr>
        <p:spPr>
          <a:xfrm>
            <a:off x="642910" y="5286388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1546260" y="5286777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>
            <a:stCxn id="62" idx="3"/>
            <a:endCxn id="70" idx="1"/>
          </p:cNvCxnSpPr>
          <p:nvPr/>
        </p:nvCxnSpPr>
        <p:spPr>
          <a:xfrm>
            <a:off x="1222459" y="5556845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lèche droite 71"/>
          <p:cNvSpPr/>
          <p:nvPr/>
        </p:nvSpPr>
        <p:spPr>
          <a:xfrm rot="16200000">
            <a:off x="2795418" y="1146725"/>
            <a:ext cx="442334" cy="1688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Cadre 6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9" name="Connecteur droit 68"/>
          <p:cNvCxnSpPr>
            <a:stCxn id="6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75" name="Rectangle 74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7" name="Connecteur droit 76"/>
          <p:cNvCxnSpPr>
            <a:stCxn id="75" idx="3"/>
            <a:endCxn id="76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 rot="16200000" flipV="1">
            <a:off x="1981773" y="2870414"/>
            <a:ext cx="4804494" cy="15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ZoneTexte 83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85" name="Connecteur droit 84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ZoneTexte 87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89" name="Connecteur droit 88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94" name="Connecteur droit 93"/>
          <p:cNvCxnSpPr>
            <a:stCxn id="92" idx="3"/>
            <a:endCxn id="93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ZoneTexte 96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98" name="Connecteur droit 97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angle 103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sp>
        <p:nvSpPr>
          <p:cNvPr id="110" name="Rectangle 109"/>
          <p:cNvSpPr/>
          <p:nvPr/>
        </p:nvSpPr>
        <p:spPr>
          <a:xfrm>
            <a:off x="5000628" y="3071810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M100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11" name="Connecteur droit 110"/>
          <p:cNvCxnSpPr/>
          <p:nvPr/>
        </p:nvCxnSpPr>
        <p:spPr>
          <a:xfrm>
            <a:off x="5003665" y="3193150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>
            <a:off x="5003665" y="3478902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ZoneTexte 112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sp>
        <p:nvSpPr>
          <p:cNvPr id="114" name="ZoneTexte 113"/>
          <p:cNvSpPr txBox="1"/>
          <p:nvPr/>
        </p:nvSpPr>
        <p:spPr>
          <a:xfrm>
            <a:off x="5143504" y="3000372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4</a:t>
            </a:r>
            <a:endParaRPr lang="fr-FR" sz="1200" dirty="0"/>
          </a:p>
        </p:txBody>
      </p:sp>
      <p:cxnSp>
        <p:nvCxnSpPr>
          <p:cNvPr id="119" name="Connecteur droit 118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ZoneTexte 120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122" name="Rectangle 121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24" name="Connecteur droit 123"/>
          <p:cNvCxnSpPr>
            <a:stCxn id="122" idx="3"/>
            <a:endCxn id="123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124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eur droit 125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ZoneTexte 126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128" name="Rectangle 127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29" name="Connecteur droit 128"/>
          <p:cNvCxnSpPr>
            <a:endCxn id="128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angle 129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37" name="Connecteur droit 136"/>
          <p:cNvCxnSpPr>
            <a:endCxn id="136" idx="1"/>
          </p:cNvCxnSpPr>
          <p:nvPr/>
        </p:nvCxnSpPr>
        <p:spPr>
          <a:xfrm>
            <a:off x="124780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 137"/>
          <p:cNvSpPr/>
          <p:nvPr/>
        </p:nvSpPr>
        <p:spPr>
          <a:xfrm>
            <a:off x="64291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E100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r>
              <a:rPr lang="fr-FR" dirty="0" smtClean="0">
                <a:solidFill>
                  <a:schemeClr val="tx1"/>
                </a:solidFill>
              </a:rPr>
              <a:t>YV14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 62" descr="div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101" name="Rectangle à coins arrondis 100"/>
          <p:cNvSpPr/>
          <p:nvPr/>
        </p:nvSpPr>
        <p:spPr>
          <a:xfrm>
            <a:off x="785786" y="2928934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marquage coté gauche commence à remonter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42976" y="2571744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28728" y="257174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69" name="Cadre 68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2" name="Connecteur droit 71"/>
          <p:cNvCxnSpPr>
            <a:stCxn id="69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75" name="Rectangle 74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7" name="Connecteur droit 76"/>
          <p:cNvCxnSpPr>
            <a:stCxn id="75" idx="3"/>
            <a:endCxn id="76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 rot="16200000" flipV="1">
            <a:off x="1981773" y="2870414"/>
            <a:ext cx="4804494" cy="15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ZoneTexte 83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85" name="Connecteur droit 84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ZoneTexte 87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89" name="Connecteur droit 88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94" name="Connecteur droit 93"/>
          <p:cNvCxnSpPr>
            <a:stCxn id="92" idx="3"/>
            <a:endCxn id="93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ZoneTexte 96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98" name="Connecteur droit 97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angle 103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05" name="Connecteur droit 104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sp>
        <p:nvSpPr>
          <p:cNvPr id="110" name="Rectangle 109"/>
          <p:cNvSpPr/>
          <p:nvPr/>
        </p:nvSpPr>
        <p:spPr>
          <a:xfrm>
            <a:off x="5000628" y="3071810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M100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11" name="Connecteur droit 110"/>
          <p:cNvCxnSpPr/>
          <p:nvPr/>
        </p:nvCxnSpPr>
        <p:spPr>
          <a:xfrm>
            <a:off x="5003665" y="3193150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>
            <a:off x="5003665" y="3478902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ZoneTexte 112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sp>
        <p:nvSpPr>
          <p:cNvPr id="114" name="ZoneTexte 113"/>
          <p:cNvSpPr txBox="1"/>
          <p:nvPr/>
        </p:nvSpPr>
        <p:spPr>
          <a:xfrm>
            <a:off x="5143504" y="3000372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4</a:t>
            </a:r>
            <a:endParaRPr lang="fr-FR" sz="1200" dirty="0"/>
          </a:p>
        </p:txBody>
      </p:sp>
      <p:cxnSp>
        <p:nvCxnSpPr>
          <p:cNvPr id="115" name="Connecteur droit 114"/>
          <p:cNvCxnSpPr/>
          <p:nvPr/>
        </p:nvCxnSpPr>
        <p:spPr>
          <a:xfrm rot="16200000" flipH="1">
            <a:off x="727858" y="5091825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115"/>
          <p:cNvCxnSpPr/>
          <p:nvPr/>
        </p:nvCxnSpPr>
        <p:spPr>
          <a:xfrm>
            <a:off x="828174" y="5089111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ZoneTexte 116"/>
          <p:cNvSpPr txBox="1"/>
          <p:nvPr/>
        </p:nvSpPr>
        <p:spPr>
          <a:xfrm>
            <a:off x="1150146" y="4947444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2S2</a:t>
            </a:r>
            <a:endParaRPr lang="fr-FR" dirty="0"/>
          </a:p>
        </p:txBody>
      </p:sp>
      <p:sp>
        <p:nvSpPr>
          <p:cNvPr id="118" name="Rectangle 117"/>
          <p:cNvSpPr/>
          <p:nvPr/>
        </p:nvSpPr>
        <p:spPr>
          <a:xfrm>
            <a:off x="642910" y="5286388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1546260" y="5286777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20" name="Connecteur droit 119"/>
          <p:cNvCxnSpPr>
            <a:stCxn id="118" idx="3"/>
            <a:endCxn id="119" idx="1"/>
          </p:cNvCxnSpPr>
          <p:nvPr/>
        </p:nvCxnSpPr>
        <p:spPr>
          <a:xfrm>
            <a:off x="1222459" y="5556845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121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ZoneTexte 122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124" name="Rectangle 123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26" name="Connecteur droit 125"/>
          <p:cNvCxnSpPr>
            <a:stCxn id="124" idx="3"/>
            <a:endCxn id="125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necteur droit 126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necteur droit 127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ZoneTexte 128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130" name="Rectangle 129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31" name="Connecteur droit 130"/>
          <p:cNvCxnSpPr>
            <a:endCxn id="130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Rectangle 131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39" name="Connecteur droit 138"/>
          <p:cNvCxnSpPr>
            <a:endCxn id="138" idx="1"/>
          </p:cNvCxnSpPr>
          <p:nvPr/>
        </p:nvCxnSpPr>
        <p:spPr>
          <a:xfrm>
            <a:off x="124780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/>
          <p:nvPr/>
        </p:nvSpPr>
        <p:spPr>
          <a:xfrm>
            <a:off x="64291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E100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r>
              <a:rPr lang="fr-FR" dirty="0" smtClean="0">
                <a:solidFill>
                  <a:schemeClr val="tx1"/>
                </a:solidFill>
              </a:rPr>
              <a:t>YV14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 68" descr="div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101" name="Rectangle à coins arrondis 100"/>
          <p:cNvSpPr/>
          <p:nvPr/>
        </p:nvSpPr>
        <p:spPr>
          <a:xfrm>
            <a:off x="642910" y="3071810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L’unité de marquage coté gauche est remontée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39176" y="2763123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24928" y="2763123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72" name="Ellipse 71"/>
          <p:cNvSpPr/>
          <p:nvPr/>
        </p:nvSpPr>
        <p:spPr>
          <a:xfrm>
            <a:off x="2603075" y="1026955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3" name="Connecteur droit 62"/>
          <p:cNvCxnSpPr/>
          <p:nvPr/>
        </p:nvCxnSpPr>
        <p:spPr>
          <a:xfrm rot="16200000" flipH="1">
            <a:off x="722723" y="6028818"/>
            <a:ext cx="428239" cy="42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/>
          <p:cNvCxnSpPr/>
          <p:nvPr/>
        </p:nvCxnSpPr>
        <p:spPr>
          <a:xfrm>
            <a:off x="823039" y="6026104"/>
            <a:ext cx="206061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ZoneTexte 77"/>
          <p:cNvSpPr txBox="1"/>
          <p:nvPr/>
        </p:nvSpPr>
        <p:spPr>
          <a:xfrm>
            <a:off x="1145011" y="588443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2S1</a:t>
            </a:r>
            <a:endParaRPr lang="fr-FR" dirty="0"/>
          </a:p>
        </p:txBody>
      </p:sp>
      <p:sp>
        <p:nvSpPr>
          <p:cNvPr id="79" name="Ellipse 78"/>
          <p:cNvSpPr/>
          <p:nvPr/>
        </p:nvSpPr>
        <p:spPr>
          <a:xfrm>
            <a:off x="1134423" y="5880486"/>
            <a:ext cx="571504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Cadre 79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>
            <a:stCxn id="80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ZoneTexte 82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84" name="Rectangle 83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6" name="Connecteur droit 85"/>
          <p:cNvCxnSpPr>
            <a:stCxn id="84" idx="3"/>
            <a:endCxn id="85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 rot="16200000" flipV="1">
            <a:off x="1981773" y="2870414"/>
            <a:ext cx="4804494" cy="15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94" name="Connecteur droit 93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ZoneTexte 96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98" name="Connecteur droit 97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04" name="Connecteur droit 103"/>
          <p:cNvCxnSpPr>
            <a:stCxn id="102" idx="3"/>
            <a:endCxn id="103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ZoneTexte 106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108" name="Connecteur droit 107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108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Rectangle 112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14" name="Connecteur droit 113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115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116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ZoneTexte 117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sp>
        <p:nvSpPr>
          <p:cNvPr id="119" name="Rectangle 118"/>
          <p:cNvSpPr/>
          <p:nvPr/>
        </p:nvSpPr>
        <p:spPr>
          <a:xfrm>
            <a:off x="5000628" y="3071810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M100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>
            <a:off x="5003665" y="3193150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>
            <a:off x="5003665" y="3478902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ZoneTexte 121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sp>
        <p:nvSpPr>
          <p:cNvPr id="123" name="ZoneTexte 122"/>
          <p:cNvSpPr txBox="1"/>
          <p:nvPr/>
        </p:nvSpPr>
        <p:spPr>
          <a:xfrm>
            <a:off x="5143504" y="3000372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4</a:t>
            </a:r>
            <a:endParaRPr lang="fr-FR" sz="1200" dirty="0"/>
          </a:p>
        </p:txBody>
      </p:sp>
      <p:cxnSp>
        <p:nvCxnSpPr>
          <p:cNvPr id="124" name="Connecteur droit 123"/>
          <p:cNvCxnSpPr/>
          <p:nvPr/>
        </p:nvCxnSpPr>
        <p:spPr>
          <a:xfrm rot="16200000" flipH="1">
            <a:off x="727858" y="5091825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124"/>
          <p:cNvCxnSpPr/>
          <p:nvPr/>
        </p:nvCxnSpPr>
        <p:spPr>
          <a:xfrm>
            <a:off x="828174" y="5089111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ZoneTexte 125"/>
          <p:cNvSpPr txBox="1"/>
          <p:nvPr/>
        </p:nvSpPr>
        <p:spPr>
          <a:xfrm>
            <a:off x="1150146" y="4947444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2S2</a:t>
            </a:r>
            <a:endParaRPr lang="fr-FR" dirty="0"/>
          </a:p>
        </p:txBody>
      </p:sp>
      <p:sp>
        <p:nvSpPr>
          <p:cNvPr id="127" name="Rectangle 126"/>
          <p:cNvSpPr/>
          <p:nvPr/>
        </p:nvSpPr>
        <p:spPr>
          <a:xfrm>
            <a:off x="642910" y="5286388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1546260" y="5286777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29" name="Connecteur droit 128"/>
          <p:cNvCxnSpPr>
            <a:stCxn id="127" idx="3"/>
            <a:endCxn id="128" idx="1"/>
          </p:cNvCxnSpPr>
          <p:nvPr/>
        </p:nvCxnSpPr>
        <p:spPr>
          <a:xfrm>
            <a:off x="1222459" y="5556845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129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cteur droit 130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ZoneTexte 131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133" name="Rectangle 132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35" name="Connecteur droit 134"/>
          <p:cNvCxnSpPr>
            <a:stCxn id="133" idx="3"/>
            <a:endCxn id="134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135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necteur droit 136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ZoneTexte 137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139" name="Rectangle 138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40" name="Connecteur droit 139"/>
          <p:cNvCxnSpPr>
            <a:endCxn id="139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Rectangle 140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48" name="Connecteur droit 147"/>
          <p:cNvCxnSpPr>
            <a:endCxn id="147" idx="1"/>
          </p:cNvCxnSpPr>
          <p:nvPr/>
        </p:nvCxnSpPr>
        <p:spPr>
          <a:xfrm>
            <a:off x="124780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Rectangle 148"/>
          <p:cNvSpPr/>
          <p:nvPr/>
        </p:nvSpPr>
        <p:spPr>
          <a:xfrm>
            <a:off x="64291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E100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r>
              <a:rPr lang="fr-FR" dirty="0" smtClean="0">
                <a:solidFill>
                  <a:schemeClr val="tx1"/>
                </a:solidFill>
              </a:rPr>
              <a:t>YV14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 68" descr="div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101" name="Rectangle à coins arrondis 100"/>
          <p:cNvSpPr/>
          <p:nvPr/>
        </p:nvSpPr>
        <p:spPr>
          <a:xfrm>
            <a:off x="785786" y="3071810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poste de transfert se remet en position initiale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69147" y="2777003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54899" y="2777003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63" name="Flèche droite 62"/>
          <p:cNvSpPr/>
          <p:nvPr/>
        </p:nvSpPr>
        <p:spPr>
          <a:xfrm rot="10800000">
            <a:off x="954865" y="2208520"/>
            <a:ext cx="442334" cy="1688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Cadre 71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6" name="Connecteur droit 75"/>
          <p:cNvCxnSpPr>
            <a:stCxn id="72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ZoneTexte 77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79" name="Rectangle 78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1" name="Connecteur droit 80"/>
          <p:cNvCxnSpPr>
            <a:stCxn id="79" idx="3"/>
            <a:endCxn id="80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 rot="16200000" flipV="1">
            <a:off x="1981773" y="2870414"/>
            <a:ext cx="4804494" cy="15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ZoneTexte 87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89" name="Connecteur droit 88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ZoneTexte 91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93" name="Connecteur droit 92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98" name="Connecteur droit 97"/>
          <p:cNvCxnSpPr>
            <a:stCxn id="96" idx="3"/>
            <a:endCxn id="97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ZoneTexte 101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103" name="Connecteur droit 102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09" name="Connecteur droit 108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ZoneTexte 112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sp>
        <p:nvSpPr>
          <p:cNvPr id="114" name="Rectangle 113"/>
          <p:cNvSpPr/>
          <p:nvPr/>
        </p:nvSpPr>
        <p:spPr>
          <a:xfrm>
            <a:off x="5000628" y="3071810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M100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15" name="Connecteur droit 114"/>
          <p:cNvCxnSpPr/>
          <p:nvPr/>
        </p:nvCxnSpPr>
        <p:spPr>
          <a:xfrm>
            <a:off x="5003665" y="3193150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115"/>
          <p:cNvCxnSpPr/>
          <p:nvPr/>
        </p:nvCxnSpPr>
        <p:spPr>
          <a:xfrm>
            <a:off x="5003665" y="3478902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ZoneTexte 116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sp>
        <p:nvSpPr>
          <p:cNvPr id="118" name="ZoneTexte 117"/>
          <p:cNvSpPr txBox="1"/>
          <p:nvPr/>
        </p:nvSpPr>
        <p:spPr>
          <a:xfrm>
            <a:off x="5143504" y="3000372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4</a:t>
            </a:r>
            <a:endParaRPr lang="fr-FR" sz="1200" dirty="0"/>
          </a:p>
        </p:txBody>
      </p:sp>
      <p:cxnSp>
        <p:nvCxnSpPr>
          <p:cNvPr id="119" name="Connecteur droit 118"/>
          <p:cNvCxnSpPr/>
          <p:nvPr/>
        </p:nvCxnSpPr>
        <p:spPr>
          <a:xfrm rot="16200000" flipH="1">
            <a:off x="722723" y="602881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/>
          <p:cNvCxnSpPr/>
          <p:nvPr/>
        </p:nvCxnSpPr>
        <p:spPr>
          <a:xfrm>
            <a:off x="823039" y="602610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ZoneTexte 120"/>
          <p:cNvSpPr txBox="1"/>
          <p:nvPr/>
        </p:nvSpPr>
        <p:spPr>
          <a:xfrm>
            <a:off x="1145011" y="588443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2S1</a:t>
            </a:r>
            <a:endParaRPr lang="fr-FR" dirty="0"/>
          </a:p>
        </p:txBody>
      </p:sp>
      <p:cxnSp>
        <p:nvCxnSpPr>
          <p:cNvPr id="123" name="Connecteur droit 122"/>
          <p:cNvCxnSpPr/>
          <p:nvPr/>
        </p:nvCxnSpPr>
        <p:spPr>
          <a:xfrm rot="16200000" flipH="1">
            <a:off x="727858" y="5091825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123"/>
          <p:cNvCxnSpPr/>
          <p:nvPr/>
        </p:nvCxnSpPr>
        <p:spPr>
          <a:xfrm>
            <a:off x="828174" y="5089111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ZoneTexte 124"/>
          <p:cNvSpPr txBox="1"/>
          <p:nvPr/>
        </p:nvSpPr>
        <p:spPr>
          <a:xfrm>
            <a:off x="1150146" y="4947444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2S2</a:t>
            </a:r>
            <a:endParaRPr lang="fr-FR" dirty="0"/>
          </a:p>
        </p:txBody>
      </p:sp>
      <p:sp>
        <p:nvSpPr>
          <p:cNvPr id="126" name="Rectangle 125"/>
          <p:cNvSpPr/>
          <p:nvPr/>
        </p:nvSpPr>
        <p:spPr>
          <a:xfrm>
            <a:off x="642910" y="5286388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1546260" y="5286777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28" name="Connecteur droit 127"/>
          <p:cNvCxnSpPr>
            <a:stCxn id="126" idx="3"/>
            <a:endCxn id="127" idx="1"/>
          </p:cNvCxnSpPr>
          <p:nvPr/>
        </p:nvCxnSpPr>
        <p:spPr>
          <a:xfrm>
            <a:off x="1222459" y="5556845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necteur droit 128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129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ZoneTexte 130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132" name="Rectangle 131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34" name="Connecteur droit 133"/>
          <p:cNvCxnSpPr>
            <a:stCxn id="132" idx="3"/>
            <a:endCxn id="133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droit 134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135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ZoneTexte 136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138" name="Rectangle 137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39" name="Connecteur droit 138"/>
          <p:cNvCxnSpPr>
            <a:endCxn id="138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47" name="Connecteur droit 146"/>
          <p:cNvCxnSpPr>
            <a:endCxn id="146" idx="1"/>
          </p:cNvCxnSpPr>
          <p:nvPr/>
        </p:nvCxnSpPr>
        <p:spPr>
          <a:xfrm>
            <a:off x="124780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angle 147"/>
          <p:cNvSpPr/>
          <p:nvPr/>
        </p:nvSpPr>
        <p:spPr>
          <a:xfrm>
            <a:off x="64291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E100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r>
              <a:rPr lang="fr-FR" dirty="0" smtClean="0">
                <a:solidFill>
                  <a:schemeClr val="tx1"/>
                </a:solidFill>
              </a:rPr>
              <a:t>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629920" y="6253543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S10</a:t>
            </a:r>
            <a:r>
              <a:rPr lang="fr-FR" sz="1400" dirty="0" smtClean="0">
                <a:solidFill>
                  <a:schemeClr val="tx1"/>
                </a:solidFill>
              </a:rPr>
              <a:t>2</a:t>
            </a:r>
            <a:endParaRPr lang="fr-FR" sz="1400" dirty="0">
              <a:solidFill>
                <a:schemeClr val="tx1"/>
              </a:solidFill>
            </a:endParaRPr>
          </a:p>
        </p:txBody>
      </p:sp>
      <p:cxnSp>
        <p:nvCxnSpPr>
          <p:cNvPr id="153" name="Connecteur droit 152"/>
          <p:cNvCxnSpPr/>
          <p:nvPr/>
        </p:nvCxnSpPr>
        <p:spPr>
          <a:xfrm rot="16200000" flipH="1">
            <a:off x="5074367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necteur droit 153"/>
          <p:cNvCxnSpPr/>
          <p:nvPr/>
        </p:nvCxnSpPr>
        <p:spPr>
          <a:xfrm>
            <a:off x="5174683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ZoneTexte 154"/>
          <p:cNvSpPr txBox="1"/>
          <p:nvPr/>
        </p:nvSpPr>
        <p:spPr>
          <a:xfrm>
            <a:off x="5500694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 71" descr="div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101" name="Rectangle à coins arrondis 100"/>
          <p:cNvSpPr/>
          <p:nvPr/>
        </p:nvSpPr>
        <p:spPr>
          <a:xfrm>
            <a:off x="785786" y="3000372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poste de transfert se remet en position initiale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42976" y="2643182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28728" y="264318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63" name="Cadre 62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69" name="Connecteur droit 68"/>
          <p:cNvCxnSpPr>
            <a:stCxn id="63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78" name="Rectangle 77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0" name="Connecteur droit 79"/>
          <p:cNvCxnSpPr>
            <a:stCxn id="78" idx="3"/>
            <a:endCxn id="79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 rot="16200000" flipV="1">
            <a:off x="1981773" y="2870414"/>
            <a:ext cx="4804494" cy="15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88" name="Connecteur droit 87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ZoneTexte 90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92" name="Connecteur droit 91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97" name="Connecteur droit 96"/>
          <p:cNvCxnSpPr>
            <a:stCxn id="95" idx="3"/>
            <a:endCxn id="96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102" name="Connecteur droit 101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 106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08" name="Connecteur droit 107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108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ZoneTexte 111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sp>
        <p:nvSpPr>
          <p:cNvPr id="113" name="Rectangle 112"/>
          <p:cNvSpPr/>
          <p:nvPr/>
        </p:nvSpPr>
        <p:spPr>
          <a:xfrm>
            <a:off x="5000628" y="3071810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M100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14" name="Connecteur droit 113"/>
          <p:cNvCxnSpPr/>
          <p:nvPr/>
        </p:nvCxnSpPr>
        <p:spPr>
          <a:xfrm>
            <a:off x="5003665" y="3193150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>
            <a:off x="5003665" y="3478902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ZoneTexte 115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sp>
        <p:nvSpPr>
          <p:cNvPr id="117" name="ZoneTexte 116"/>
          <p:cNvSpPr txBox="1"/>
          <p:nvPr/>
        </p:nvSpPr>
        <p:spPr>
          <a:xfrm>
            <a:off x="5143504" y="3000372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4</a:t>
            </a:r>
            <a:endParaRPr lang="fr-FR" sz="1200" dirty="0"/>
          </a:p>
        </p:txBody>
      </p:sp>
      <p:cxnSp>
        <p:nvCxnSpPr>
          <p:cNvPr id="118" name="Connecteur droit 117"/>
          <p:cNvCxnSpPr/>
          <p:nvPr/>
        </p:nvCxnSpPr>
        <p:spPr>
          <a:xfrm rot="16200000" flipH="1">
            <a:off x="5074367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118"/>
          <p:cNvCxnSpPr/>
          <p:nvPr/>
        </p:nvCxnSpPr>
        <p:spPr>
          <a:xfrm>
            <a:off x="5174683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ZoneTexte 119"/>
          <p:cNvSpPr txBox="1"/>
          <p:nvPr/>
        </p:nvSpPr>
        <p:spPr>
          <a:xfrm>
            <a:off x="5500694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cxnSp>
        <p:nvCxnSpPr>
          <p:cNvPr id="121" name="Connecteur droit 120"/>
          <p:cNvCxnSpPr/>
          <p:nvPr/>
        </p:nvCxnSpPr>
        <p:spPr>
          <a:xfrm rot="16200000" flipH="1">
            <a:off x="722723" y="602881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121"/>
          <p:cNvCxnSpPr/>
          <p:nvPr/>
        </p:nvCxnSpPr>
        <p:spPr>
          <a:xfrm>
            <a:off x="823039" y="602610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ZoneTexte 122"/>
          <p:cNvSpPr txBox="1"/>
          <p:nvPr/>
        </p:nvSpPr>
        <p:spPr>
          <a:xfrm>
            <a:off x="1145011" y="588443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2S1</a:t>
            </a:r>
            <a:endParaRPr lang="fr-FR" dirty="0"/>
          </a:p>
        </p:txBody>
      </p:sp>
      <p:cxnSp>
        <p:nvCxnSpPr>
          <p:cNvPr id="124" name="Connecteur droit 123"/>
          <p:cNvCxnSpPr/>
          <p:nvPr/>
        </p:nvCxnSpPr>
        <p:spPr>
          <a:xfrm rot="16200000" flipH="1">
            <a:off x="727858" y="5091825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124"/>
          <p:cNvCxnSpPr/>
          <p:nvPr/>
        </p:nvCxnSpPr>
        <p:spPr>
          <a:xfrm>
            <a:off x="828174" y="5089111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ZoneTexte 125"/>
          <p:cNvSpPr txBox="1"/>
          <p:nvPr/>
        </p:nvSpPr>
        <p:spPr>
          <a:xfrm>
            <a:off x="1150146" y="4947444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2S2</a:t>
            </a:r>
            <a:endParaRPr lang="fr-FR" dirty="0"/>
          </a:p>
        </p:txBody>
      </p:sp>
      <p:sp>
        <p:nvSpPr>
          <p:cNvPr id="127" name="Rectangle 126"/>
          <p:cNvSpPr/>
          <p:nvPr/>
        </p:nvSpPr>
        <p:spPr>
          <a:xfrm>
            <a:off x="642910" y="5286388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1546260" y="5286777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29" name="Connecteur droit 128"/>
          <p:cNvCxnSpPr>
            <a:stCxn id="127" idx="3"/>
            <a:endCxn id="128" idx="1"/>
          </p:cNvCxnSpPr>
          <p:nvPr/>
        </p:nvCxnSpPr>
        <p:spPr>
          <a:xfrm>
            <a:off x="1222459" y="5556845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129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cteur droit 130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ZoneTexte 131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133" name="Rectangle 132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35" name="Connecteur droit 134"/>
          <p:cNvCxnSpPr>
            <a:stCxn id="133" idx="3"/>
            <a:endCxn id="134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135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necteur droit 136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ZoneTexte 137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139" name="Rectangle 138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40" name="Connecteur droit 139"/>
          <p:cNvCxnSpPr>
            <a:endCxn id="139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Rectangle 140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48" name="Connecteur droit 147"/>
          <p:cNvCxnSpPr>
            <a:endCxn id="147" idx="1"/>
          </p:cNvCxnSpPr>
          <p:nvPr/>
        </p:nvCxnSpPr>
        <p:spPr>
          <a:xfrm>
            <a:off x="124780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Rectangle 148"/>
          <p:cNvSpPr/>
          <p:nvPr/>
        </p:nvSpPr>
        <p:spPr>
          <a:xfrm>
            <a:off x="64291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E100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r>
              <a:rPr lang="fr-FR" dirty="0" smtClean="0">
                <a:solidFill>
                  <a:schemeClr val="tx1"/>
                </a:solidFill>
              </a:rPr>
              <a:t>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629920" y="6253543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S10</a:t>
            </a:r>
            <a:r>
              <a:rPr lang="fr-FR" sz="1400" dirty="0" smtClean="0">
                <a:solidFill>
                  <a:schemeClr val="tx1"/>
                </a:solidFill>
              </a:rPr>
              <a:t>2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 62" descr="div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101" name="Rectangle à coins arrondis 100"/>
          <p:cNvSpPr/>
          <p:nvPr/>
        </p:nvSpPr>
        <p:spPr>
          <a:xfrm>
            <a:off x="642910" y="3000372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machine est en position initiale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142976" y="2714620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428728" y="271462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69" name="Ellipse 68"/>
          <p:cNvSpPr/>
          <p:nvPr/>
        </p:nvSpPr>
        <p:spPr>
          <a:xfrm>
            <a:off x="857224" y="1857364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Cadre 71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7" name="Connecteur droit 76"/>
          <p:cNvCxnSpPr>
            <a:stCxn id="72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ZoneTexte 78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80" name="Rectangle 79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2" name="Connecteur droit 81"/>
          <p:cNvCxnSpPr>
            <a:stCxn id="80" idx="3"/>
            <a:endCxn id="81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 rot="16200000" flipV="1">
            <a:off x="1981773" y="2870414"/>
            <a:ext cx="4804494" cy="153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ZoneTexte 88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90" name="Connecteur droit 89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94" name="Connecteur droit 93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99" name="Connecteur droit 98"/>
          <p:cNvCxnSpPr>
            <a:stCxn id="97" idx="3"/>
            <a:endCxn id="98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ZoneTexte 102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104" name="Connecteur droit 103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08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10" name="Connecteur droit 109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ZoneTexte 113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sp>
        <p:nvSpPr>
          <p:cNvPr id="115" name="Rectangle 114"/>
          <p:cNvSpPr/>
          <p:nvPr/>
        </p:nvSpPr>
        <p:spPr>
          <a:xfrm>
            <a:off x="5000628" y="3071810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M100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16" name="Connecteur droit 115"/>
          <p:cNvCxnSpPr/>
          <p:nvPr/>
        </p:nvCxnSpPr>
        <p:spPr>
          <a:xfrm>
            <a:off x="5003665" y="3193150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116"/>
          <p:cNvCxnSpPr/>
          <p:nvPr/>
        </p:nvCxnSpPr>
        <p:spPr>
          <a:xfrm>
            <a:off x="5003665" y="3478902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ZoneTexte 117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sp>
        <p:nvSpPr>
          <p:cNvPr id="119" name="ZoneTexte 118"/>
          <p:cNvSpPr txBox="1"/>
          <p:nvPr/>
        </p:nvSpPr>
        <p:spPr>
          <a:xfrm>
            <a:off x="5143504" y="3000372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4</a:t>
            </a:r>
            <a:endParaRPr lang="fr-FR" sz="1200" dirty="0"/>
          </a:p>
        </p:txBody>
      </p:sp>
      <p:cxnSp>
        <p:nvCxnSpPr>
          <p:cNvPr id="120" name="Connecteur droit 119"/>
          <p:cNvCxnSpPr/>
          <p:nvPr/>
        </p:nvCxnSpPr>
        <p:spPr>
          <a:xfrm rot="16200000" flipH="1">
            <a:off x="5074367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>
            <a:off x="5174683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ZoneTexte 121"/>
          <p:cNvSpPr txBox="1"/>
          <p:nvPr/>
        </p:nvSpPr>
        <p:spPr>
          <a:xfrm>
            <a:off x="5500694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cxnSp>
        <p:nvCxnSpPr>
          <p:cNvPr id="123" name="Connecteur droit 122"/>
          <p:cNvCxnSpPr/>
          <p:nvPr/>
        </p:nvCxnSpPr>
        <p:spPr>
          <a:xfrm rot="16200000" flipH="1">
            <a:off x="722723" y="602881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123"/>
          <p:cNvCxnSpPr/>
          <p:nvPr/>
        </p:nvCxnSpPr>
        <p:spPr>
          <a:xfrm>
            <a:off x="823039" y="602610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ZoneTexte 124"/>
          <p:cNvSpPr txBox="1"/>
          <p:nvPr/>
        </p:nvSpPr>
        <p:spPr>
          <a:xfrm>
            <a:off x="1145011" y="588443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2S1</a:t>
            </a:r>
            <a:endParaRPr lang="fr-FR" dirty="0"/>
          </a:p>
        </p:txBody>
      </p:sp>
      <p:cxnSp>
        <p:nvCxnSpPr>
          <p:cNvPr id="126" name="Connecteur droit 125"/>
          <p:cNvCxnSpPr/>
          <p:nvPr/>
        </p:nvCxnSpPr>
        <p:spPr>
          <a:xfrm rot="16200000" flipH="1">
            <a:off x="727858" y="5091825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necteur droit 126"/>
          <p:cNvCxnSpPr/>
          <p:nvPr/>
        </p:nvCxnSpPr>
        <p:spPr>
          <a:xfrm>
            <a:off x="828174" y="5089111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ZoneTexte 127"/>
          <p:cNvSpPr txBox="1"/>
          <p:nvPr/>
        </p:nvSpPr>
        <p:spPr>
          <a:xfrm>
            <a:off x="1150146" y="4947444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2S2</a:t>
            </a:r>
            <a:endParaRPr lang="fr-FR" dirty="0"/>
          </a:p>
        </p:txBody>
      </p:sp>
      <p:sp>
        <p:nvSpPr>
          <p:cNvPr id="129" name="Rectangle 128"/>
          <p:cNvSpPr/>
          <p:nvPr/>
        </p:nvSpPr>
        <p:spPr>
          <a:xfrm>
            <a:off x="642910" y="5286388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1546260" y="5286777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31" name="Connecteur droit 130"/>
          <p:cNvCxnSpPr>
            <a:stCxn id="129" idx="3"/>
            <a:endCxn id="130" idx="1"/>
          </p:cNvCxnSpPr>
          <p:nvPr/>
        </p:nvCxnSpPr>
        <p:spPr>
          <a:xfrm>
            <a:off x="1222459" y="5556845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necteur droit 131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eur droit 132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ZoneTexte 133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135" name="Rectangle 134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37" name="Connecteur droit 136"/>
          <p:cNvCxnSpPr>
            <a:stCxn id="135" idx="3"/>
            <a:endCxn id="136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necteur droit 137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cteur droit 138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ZoneTexte 139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141" name="Rectangle 140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42" name="Connecteur droit 141"/>
          <p:cNvCxnSpPr>
            <a:endCxn id="141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Rectangle 142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50" name="Connecteur droit 149"/>
          <p:cNvCxnSpPr>
            <a:endCxn id="149" idx="1"/>
          </p:cNvCxnSpPr>
          <p:nvPr/>
        </p:nvCxnSpPr>
        <p:spPr>
          <a:xfrm>
            <a:off x="124780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Rectangle 150"/>
          <p:cNvSpPr/>
          <p:nvPr/>
        </p:nvSpPr>
        <p:spPr>
          <a:xfrm>
            <a:off x="64291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E100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4" name="Rectangle 153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r>
              <a:rPr lang="fr-FR" dirty="0" smtClean="0">
                <a:solidFill>
                  <a:schemeClr val="tx1"/>
                </a:solidFill>
              </a:rPr>
              <a:t>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629920" y="6253543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S10</a:t>
            </a:r>
            <a:r>
              <a:rPr lang="fr-FR" sz="1400" dirty="0" smtClean="0">
                <a:solidFill>
                  <a:schemeClr val="tx1"/>
                </a:solidFill>
              </a:rPr>
              <a:t>2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 62" descr="div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00"/>
            <a:ext cx="4629150" cy="2219325"/>
          </a:xfrm>
          <a:prstGeom prst="rect">
            <a:avLst/>
          </a:prstGeom>
        </p:spPr>
      </p:pic>
      <p:sp>
        <p:nvSpPr>
          <p:cNvPr id="101" name="Rectangle à coins arrondis 100"/>
          <p:cNvSpPr/>
          <p:nvPr/>
        </p:nvSpPr>
        <p:spPr>
          <a:xfrm>
            <a:off x="642910" y="3000372"/>
            <a:ext cx="3357586" cy="12144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machine est en position initiale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071538" y="2643182"/>
            <a:ext cx="214314" cy="21431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357290" y="271462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S3</a:t>
            </a:r>
            <a:endParaRPr lang="fr-FR" b="1" dirty="0"/>
          </a:p>
        </p:txBody>
      </p:sp>
      <p:sp>
        <p:nvSpPr>
          <p:cNvPr id="69" name="Cadre 68"/>
          <p:cNvSpPr/>
          <p:nvPr/>
        </p:nvSpPr>
        <p:spPr>
          <a:xfrm>
            <a:off x="5953807" y="686714"/>
            <a:ext cx="571504" cy="571504"/>
          </a:xfrm>
          <a:prstGeom prst="fram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2" name="Connecteur droit 71"/>
          <p:cNvCxnSpPr>
            <a:stCxn id="69" idx="2"/>
          </p:cNvCxnSpPr>
          <p:nvPr/>
        </p:nvCxnSpPr>
        <p:spPr>
          <a:xfrm rot="16200000" flipH="1">
            <a:off x="6027546" y="147023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/>
          <p:cNvCxnSpPr/>
          <p:nvPr/>
        </p:nvCxnSpPr>
        <p:spPr>
          <a:xfrm>
            <a:off x="6127863" y="146751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/>
          <p:cNvSpPr txBox="1"/>
          <p:nvPr/>
        </p:nvSpPr>
        <p:spPr>
          <a:xfrm>
            <a:off x="6398318" y="1300091"/>
            <a:ext cx="19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S3.1S1.2S1.3S1</a:t>
            </a:r>
            <a:endParaRPr lang="fr-FR" dirty="0"/>
          </a:p>
        </p:txBody>
      </p:sp>
      <p:sp>
        <p:nvSpPr>
          <p:cNvPr id="78" name="Rectangle 77"/>
          <p:cNvSpPr/>
          <p:nvPr/>
        </p:nvSpPr>
        <p:spPr>
          <a:xfrm>
            <a:off x="5960437" y="169933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863787" y="169972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0" name="Connecteur droit 79"/>
          <p:cNvCxnSpPr>
            <a:stCxn id="78" idx="3"/>
            <a:endCxn id="79" idx="1"/>
          </p:cNvCxnSpPr>
          <p:nvPr/>
        </p:nvCxnSpPr>
        <p:spPr>
          <a:xfrm>
            <a:off x="6539986" y="196979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/>
          <p:nvPr/>
        </p:nvCxnSpPr>
        <p:spPr>
          <a:xfrm rot="16200000" flipH="1">
            <a:off x="6038278" y="2433999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 rot="16200000" flipV="1">
            <a:off x="1981773" y="2870414"/>
            <a:ext cx="4804494" cy="15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 rot="5400000">
            <a:off x="6132404" y="579557"/>
            <a:ext cx="214312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>
            <a:off x="4391696" y="478935"/>
            <a:ext cx="184167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/>
          <p:cNvCxnSpPr/>
          <p:nvPr/>
        </p:nvCxnSpPr>
        <p:spPr>
          <a:xfrm rot="16200000" flipH="1">
            <a:off x="5067053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>
          <a:xfrm>
            <a:off x="5167369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5489341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88" name="Connecteur droit 87"/>
          <p:cNvCxnSpPr/>
          <p:nvPr/>
        </p:nvCxnSpPr>
        <p:spPr>
          <a:xfrm>
            <a:off x="4929190" y="264318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16200000" flipH="1">
            <a:off x="7148804" y="285150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>
            <a:off x="7249120" y="284879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ZoneTexte 90"/>
          <p:cNvSpPr txBox="1"/>
          <p:nvPr/>
        </p:nvSpPr>
        <p:spPr>
          <a:xfrm>
            <a:off x="7571092" y="2707125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1S2.S2</a:t>
            </a:r>
            <a:endParaRPr lang="fr-FR" dirty="0"/>
          </a:p>
        </p:txBody>
      </p:sp>
      <p:cxnSp>
        <p:nvCxnSpPr>
          <p:cNvPr id="92" name="Connecteur droit 91"/>
          <p:cNvCxnSpPr/>
          <p:nvPr/>
        </p:nvCxnSpPr>
        <p:spPr>
          <a:xfrm>
            <a:off x="8035209" y="2758496"/>
            <a:ext cx="28575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6072198" y="428625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6975548" y="4286645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97" name="Connecteur droit 96"/>
          <p:cNvCxnSpPr>
            <a:stCxn id="95" idx="3"/>
            <a:endCxn id="96" idx="1"/>
          </p:cNvCxnSpPr>
          <p:nvPr/>
        </p:nvCxnSpPr>
        <p:spPr>
          <a:xfrm>
            <a:off x="6651747" y="4556713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16200000" flipH="1">
            <a:off x="6149753" y="504399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>
            <a:off x="6250069" y="504128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6572041" y="489961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1S1</a:t>
            </a:r>
            <a:endParaRPr lang="fr-FR" dirty="0"/>
          </a:p>
        </p:txBody>
      </p:sp>
      <p:cxnSp>
        <p:nvCxnSpPr>
          <p:cNvPr id="102" name="Connecteur droit 101"/>
          <p:cNvCxnSpPr/>
          <p:nvPr/>
        </p:nvCxnSpPr>
        <p:spPr>
          <a:xfrm rot="5400000">
            <a:off x="4279744" y="3186845"/>
            <a:ext cx="115914" cy="77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 rot="16200000" flipH="1">
            <a:off x="4350578" y="3180406"/>
            <a:ext cx="141668" cy="90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/>
          <p:cNvCxnSpPr/>
          <p:nvPr/>
        </p:nvCxnSpPr>
        <p:spPr>
          <a:xfrm rot="10800000">
            <a:off x="4391696" y="5280339"/>
            <a:ext cx="1956334" cy="5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 rot="5400000">
            <a:off x="6232063" y="4175448"/>
            <a:ext cx="203230" cy="3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>
            <a:off x="4857752" y="4071942"/>
            <a:ext cx="314327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 106"/>
          <p:cNvSpPr/>
          <p:nvPr/>
        </p:nvSpPr>
        <p:spPr>
          <a:xfrm>
            <a:off x="7069293" y="3093346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M200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08" name="Connecteur droit 107"/>
          <p:cNvCxnSpPr/>
          <p:nvPr/>
        </p:nvCxnSpPr>
        <p:spPr>
          <a:xfrm>
            <a:off x="7072330" y="3214686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108"/>
          <p:cNvCxnSpPr/>
          <p:nvPr/>
        </p:nvCxnSpPr>
        <p:spPr>
          <a:xfrm>
            <a:off x="7072330" y="3500438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 rot="16200000" flipH="1">
            <a:off x="7146069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/>
          <p:nvPr/>
        </p:nvCxnSpPr>
        <p:spPr>
          <a:xfrm>
            <a:off x="7246385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ZoneTexte 111"/>
          <p:cNvSpPr txBox="1"/>
          <p:nvPr/>
        </p:nvSpPr>
        <p:spPr>
          <a:xfrm>
            <a:off x="7572396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sp>
        <p:nvSpPr>
          <p:cNvPr id="113" name="Rectangle 112"/>
          <p:cNvSpPr/>
          <p:nvPr/>
        </p:nvSpPr>
        <p:spPr>
          <a:xfrm>
            <a:off x="5000628" y="3071810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M100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14" name="Connecteur droit 113"/>
          <p:cNvCxnSpPr/>
          <p:nvPr/>
        </p:nvCxnSpPr>
        <p:spPr>
          <a:xfrm>
            <a:off x="5003665" y="3193150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>
            <a:off x="5003665" y="3478902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ZoneTexte 115"/>
          <p:cNvSpPr txBox="1"/>
          <p:nvPr/>
        </p:nvSpPr>
        <p:spPr>
          <a:xfrm>
            <a:off x="7222631" y="301365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</a:t>
            </a:r>
            <a:endParaRPr lang="fr-FR" sz="1200" dirty="0"/>
          </a:p>
        </p:txBody>
      </p:sp>
      <p:sp>
        <p:nvSpPr>
          <p:cNvPr id="117" name="ZoneTexte 116"/>
          <p:cNvSpPr txBox="1"/>
          <p:nvPr/>
        </p:nvSpPr>
        <p:spPr>
          <a:xfrm>
            <a:off x="5143504" y="3000372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4</a:t>
            </a:r>
            <a:endParaRPr lang="fr-FR" sz="1200" dirty="0"/>
          </a:p>
        </p:txBody>
      </p:sp>
      <p:cxnSp>
        <p:nvCxnSpPr>
          <p:cNvPr id="118" name="Connecteur droit 117"/>
          <p:cNvCxnSpPr/>
          <p:nvPr/>
        </p:nvCxnSpPr>
        <p:spPr>
          <a:xfrm rot="16200000" flipH="1">
            <a:off x="5074367" y="3855327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118"/>
          <p:cNvCxnSpPr/>
          <p:nvPr/>
        </p:nvCxnSpPr>
        <p:spPr>
          <a:xfrm>
            <a:off x="5174683" y="3852613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ZoneTexte 119"/>
          <p:cNvSpPr txBox="1"/>
          <p:nvPr/>
        </p:nvSpPr>
        <p:spPr>
          <a:xfrm>
            <a:off x="5500694" y="3714752"/>
            <a:ext cx="86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=1</a:t>
            </a:r>
            <a:endParaRPr lang="fr-FR" dirty="0"/>
          </a:p>
        </p:txBody>
      </p:sp>
      <p:cxnSp>
        <p:nvCxnSpPr>
          <p:cNvPr id="121" name="Connecteur droit 120"/>
          <p:cNvCxnSpPr/>
          <p:nvPr/>
        </p:nvCxnSpPr>
        <p:spPr>
          <a:xfrm rot="16200000" flipH="1">
            <a:off x="722723" y="6028818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121"/>
          <p:cNvCxnSpPr/>
          <p:nvPr/>
        </p:nvCxnSpPr>
        <p:spPr>
          <a:xfrm>
            <a:off x="823039" y="6026104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ZoneTexte 122"/>
          <p:cNvSpPr txBox="1"/>
          <p:nvPr/>
        </p:nvSpPr>
        <p:spPr>
          <a:xfrm>
            <a:off x="1145011" y="5884437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2S1</a:t>
            </a:r>
            <a:endParaRPr lang="fr-FR" dirty="0"/>
          </a:p>
        </p:txBody>
      </p:sp>
      <p:cxnSp>
        <p:nvCxnSpPr>
          <p:cNvPr id="124" name="Connecteur droit 123"/>
          <p:cNvCxnSpPr/>
          <p:nvPr/>
        </p:nvCxnSpPr>
        <p:spPr>
          <a:xfrm rot="16200000" flipH="1">
            <a:off x="727858" y="5091825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124"/>
          <p:cNvCxnSpPr/>
          <p:nvPr/>
        </p:nvCxnSpPr>
        <p:spPr>
          <a:xfrm>
            <a:off x="828174" y="5089111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ZoneTexte 125"/>
          <p:cNvSpPr txBox="1"/>
          <p:nvPr/>
        </p:nvSpPr>
        <p:spPr>
          <a:xfrm>
            <a:off x="1150146" y="4947444"/>
            <a:ext cx="63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2S2</a:t>
            </a:r>
            <a:endParaRPr lang="fr-FR" dirty="0"/>
          </a:p>
        </p:txBody>
      </p:sp>
      <p:sp>
        <p:nvSpPr>
          <p:cNvPr id="127" name="Rectangle 126"/>
          <p:cNvSpPr/>
          <p:nvPr/>
        </p:nvSpPr>
        <p:spPr>
          <a:xfrm>
            <a:off x="642910" y="5286388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1546260" y="5286777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29" name="Connecteur droit 128"/>
          <p:cNvCxnSpPr>
            <a:stCxn id="127" idx="3"/>
            <a:endCxn id="128" idx="1"/>
          </p:cNvCxnSpPr>
          <p:nvPr/>
        </p:nvCxnSpPr>
        <p:spPr>
          <a:xfrm>
            <a:off x="1222459" y="5556845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129"/>
          <p:cNvCxnSpPr/>
          <p:nvPr/>
        </p:nvCxnSpPr>
        <p:spPr>
          <a:xfrm rot="16200000" flipH="1">
            <a:off x="2861412" y="6074920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cteur droit 130"/>
          <p:cNvCxnSpPr/>
          <p:nvPr/>
        </p:nvCxnSpPr>
        <p:spPr>
          <a:xfrm>
            <a:off x="2961728" y="6072206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ZoneTexte 131"/>
          <p:cNvSpPr txBox="1"/>
          <p:nvPr/>
        </p:nvSpPr>
        <p:spPr>
          <a:xfrm>
            <a:off x="3283700" y="5930539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3S1</a:t>
            </a:r>
            <a:endParaRPr lang="fr-FR" dirty="0"/>
          </a:p>
        </p:txBody>
      </p:sp>
      <p:sp>
        <p:nvSpPr>
          <p:cNvPr id="133" name="Rectangle 132"/>
          <p:cNvSpPr/>
          <p:nvPr/>
        </p:nvSpPr>
        <p:spPr>
          <a:xfrm>
            <a:off x="2783363" y="5336209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35" name="Connecteur droit 134"/>
          <p:cNvCxnSpPr>
            <a:stCxn id="133" idx="3"/>
            <a:endCxn id="134" idx="1"/>
          </p:cNvCxnSpPr>
          <p:nvPr/>
        </p:nvCxnSpPr>
        <p:spPr>
          <a:xfrm>
            <a:off x="3362912" y="5606666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135"/>
          <p:cNvCxnSpPr/>
          <p:nvPr/>
        </p:nvCxnSpPr>
        <p:spPr>
          <a:xfrm rot="16200000" flipH="1">
            <a:off x="2853159" y="5104776"/>
            <a:ext cx="428239" cy="4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necteur droit 136"/>
          <p:cNvCxnSpPr/>
          <p:nvPr/>
        </p:nvCxnSpPr>
        <p:spPr>
          <a:xfrm>
            <a:off x="2953475" y="5102062"/>
            <a:ext cx="206061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ZoneTexte 137"/>
          <p:cNvSpPr txBox="1"/>
          <p:nvPr/>
        </p:nvSpPr>
        <p:spPr>
          <a:xfrm>
            <a:off x="3275447" y="4960395"/>
            <a:ext cx="635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3S2</a:t>
            </a:r>
            <a:endParaRPr lang="fr-FR" dirty="0"/>
          </a:p>
        </p:txBody>
      </p:sp>
      <p:sp>
        <p:nvSpPr>
          <p:cNvPr id="139" name="Rectangle 138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40" name="Connecteur droit 139"/>
          <p:cNvCxnSpPr>
            <a:endCxn id="139" idx="1"/>
          </p:cNvCxnSpPr>
          <p:nvPr/>
        </p:nvCxnSpPr>
        <p:spPr>
          <a:xfrm>
            <a:off x="339094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Rectangle 140"/>
          <p:cNvSpPr/>
          <p:nvPr/>
        </p:nvSpPr>
        <p:spPr>
          <a:xfrm>
            <a:off x="278605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E200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2786050" y="6317087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</a:t>
            </a:r>
            <a:r>
              <a:rPr lang="fr-FR" sz="1400" dirty="0" smtClean="0">
                <a:solidFill>
                  <a:schemeClr val="tx1"/>
                </a:solidFill>
              </a:rPr>
              <a:t>202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3686713" y="5336598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371474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48" name="Connecteur droit 147"/>
          <p:cNvCxnSpPr>
            <a:endCxn id="147" idx="1"/>
          </p:cNvCxnSpPr>
          <p:nvPr/>
        </p:nvCxnSpPr>
        <p:spPr>
          <a:xfrm>
            <a:off x="1247803" y="4627762"/>
            <a:ext cx="323801" cy="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Rectangle 148"/>
          <p:cNvSpPr/>
          <p:nvPr/>
        </p:nvSpPr>
        <p:spPr>
          <a:xfrm>
            <a:off x="642910" y="4357694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E100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1571604" y="4357694"/>
            <a:ext cx="991673" cy="540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r>
              <a:rPr lang="fr-FR" dirty="0" smtClean="0">
                <a:solidFill>
                  <a:schemeClr val="tx1"/>
                </a:solidFill>
              </a:rPr>
              <a:t>YV14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629920" y="6253543"/>
            <a:ext cx="579549" cy="540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S10</a:t>
            </a:r>
            <a:r>
              <a:rPr lang="fr-FR" sz="1400" dirty="0" smtClean="0">
                <a:solidFill>
                  <a:schemeClr val="tx1"/>
                </a:solidFill>
              </a:rPr>
              <a:t>2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945</Words>
  <Application>Microsoft Office PowerPoint</Application>
  <PresentationFormat>Affichage à l'écran (4:3)</PresentationFormat>
  <Paragraphs>661</Paragraphs>
  <Slides>32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</vt:vector>
  </TitlesOfParts>
  <Company>secrete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manu</dc:creator>
  <cp:lastModifiedBy>manu</cp:lastModifiedBy>
  <cp:revision>8</cp:revision>
  <dcterms:created xsi:type="dcterms:W3CDTF">2008-01-09T12:44:10Z</dcterms:created>
  <dcterms:modified xsi:type="dcterms:W3CDTF">2008-01-18T09:02:09Z</dcterms:modified>
</cp:coreProperties>
</file>