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39FCB-8061-46A8-B9AF-ADA747D67129}" type="datetimeFigureOut">
              <a:rPr lang="fr-FR" smtClean="0"/>
              <a:t>09/01/2008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434D-026A-498E-BCAA-82D9487EAA7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fr/imgres?imgurl=http://aikidoauvergne.hebserv.fr/images/panneau-attention.gif&amp;imgrefurl=http://cgi.ebay.fr/ISEOS-ISOFIX-so-pearly-de-Bebe-Confort---Impeccable_W0QQitemZ140194499801QQcmdZViewItem&amp;h=90&amp;w=90&amp;sz=2&amp;hl=fr&amp;start=3&amp;um=1&amp;tbnid=AjnG2JdBg07R7M:&amp;tbnh=78&amp;tbnw=78&amp;prev=/images%3Fq%3Dpanneau%2Battention%26ndsp%3D20%26svnum%3D10%26um%3D1%26hl%3Dfr%26sa%3D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00034" y="928670"/>
            <a:ext cx="835824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Dans un système automatisé certaines séquences peuvent revenir de façon répétitive dans le cycle. Pour éviter de répéter ces mêmes actions, il est possible d’utiliser un sous programme. Celui-ci est décrit sous la forme d’un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grafcet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indépendant.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2" name="Image 71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714620"/>
            <a:ext cx="4629150" cy="2219325"/>
          </a:xfrm>
          <a:prstGeom prst="rect">
            <a:avLst/>
          </a:prstGeom>
        </p:spPr>
      </p:pic>
      <p:sp>
        <p:nvSpPr>
          <p:cNvPr id="74" name="Rectangle 73"/>
          <p:cNvSpPr/>
          <p:nvPr/>
        </p:nvSpPr>
        <p:spPr>
          <a:xfrm>
            <a:off x="2714612" y="357166"/>
            <a:ext cx="39299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fr-FR" sz="2400" b="1" dirty="0" smtClean="0"/>
              <a:t>TACHE OU SEQUENCE REPETE</a:t>
            </a:r>
            <a:endParaRPr lang="fr-FR" sz="2400" b="1" dirty="0"/>
          </a:p>
        </p:txBody>
      </p:sp>
      <p:sp>
        <p:nvSpPr>
          <p:cNvPr id="79" name="Rectangle à coins arrondis 78"/>
          <p:cNvSpPr/>
          <p:nvPr/>
        </p:nvSpPr>
        <p:spPr>
          <a:xfrm>
            <a:off x="2000232" y="5286388"/>
            <a:ext cx="5500726" cy="11430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ATTENTION: </a:t>
            </a: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distributeurs 1D, 2D et 3D sont bistables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3" name="Picture 2" descr="http://tbn0.google.com/images?q=tbn:AjnG2JdBg07R7M:http://aikidoauvergne.hebserv.fr/images/panneau-attention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5786454"/>
            <a:ext cx="742950" cy="742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8" name="Connecteur droit 17"/>
          <p:cNvCxnSpPr>
            <a:stCxn id="16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Connecteur droit 22"/>
          <p:cNvCxnSpPr>
            <a:stCxn id="21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5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3" name="Connecteur droit 32"/>
          <p:cNvCxnSpPr>
            <a:stCxn id="3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500826" y="49291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6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>
            <a:stCxn id="36" idx="3"/>
          </p:cNvCxnSpPr>
          <p:nvPr/>
        </p:nvCxnSpPr>
        <p:spPr>
          <a:xfrm>
            <a:off x="6929454" y="51435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6572264" y="55007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643702" y="55007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S2.S2.1S1.2S1.3S1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160000"/>
            <a:ext cx="4629150" cy="2219325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73"/>
          <p:cNvGrpSpPr/>
          <p:nvPr/>
        </p:nvGrpSpPr>
        <p:grpSpPr>
          <a:xfrm>
            <a:off x="7143768" y="2071352"/>
            <a:ext cx="1570666" cy="428954"/>
            <a:chOff x="7500958" y="1928476"/>
            <a:chExt cx="1570666" cy="428954"/>
          </a:xfrm>
        </p:grpSpPr>
        <p:sp>
          <p:nvSpPr>
            <p:cNvPr id="63" name="Rectangle 6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e 77"/>
          <p:cNvGrpSpPr/>
          <p:nvPr/>
        </p:nvGrpSpPr>
        <p:grpSpPr>
          <a:xfrm>
            <a:off x="7164628" y="2785732"/>
            <a:ext cx="1570666" cy="428954"/>
            <a:chOff x="7521818" y="2642856"/>
            <a:chExt cx="1570666" cy="428954"/>
          </a:xfrm>
        </p:grpSpPr>
        <p:sp>
          <p:nvSpPr>
            <p:cNvPr id="66" name="Rectangle 65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ZoneTexte 67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866713" y="4621369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e 74"/>
          <p:cNvGrpSpPr/>
          <p:nvPr/>
        </p:nvGrpSpPr>
        <p:grpSpPr>
          <a:xfrm>
            <a:off x="7162927" y="4214754"/>
            <a:ext cx="1570666" cy="428954"/>
            <a:chOff x="7500958" y="1928476"/>
            <a:chExt cx="1570666" cy="428954"/>
          </a:xfrm>
        </p:grpSpPr>
        <p:sp>
          <p:nvSpPr>
            <p:cNvPr id="76" name="Rectangle 75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e 78"/>
          <p:cNvGrpSpPr/>
          <p:nvPr/>
        </p:nvGrpSpPr>
        <p:grpSpPr>
          <a:xfrm>
            <a:off x="7149604" y="4929198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6862912" y="5347261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à coins arrondis 70"/>
          <p:cNvSpPr/>
          <p:nvPr/>
        </p:nvSpPr>
        <p:spPr>
          <a:xfrm>
            <a:off x="1714480" y="642918"/>
            <a:ext cx="264320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Dans ce GRAFCET on retrouve une tache répétitive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8" name="Connecteur droit 17"/>
          <p:cNvCxnSpPr>
            <a:stCxn id="16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Connecteur droit 22"/>
          <p:cNvCxnSpPr>
            <a:stCxn id="21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5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3" name="Connecteur droit 32"/>
          <p:cNvCxnSpPr>
            <a:stCxn id="3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500826" y="49291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6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>
            <a:stCxn id="36" idx="3"/>
          </p:cNvCxnSpPr>
          <p:nvPr/>
        </p:nvCxnSpPr>
        <p:spPr>
          <a:xfrm>
            <a:off x="6929454" y="51435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6572264" y="55007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643702" y="55007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160000"/>
            <a:ext cx="4629150" cy="2219325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73"/>
          <p:cNvGrpSpPr/>
          <p:nvPr/>
        </p:nvGrpSpPr>
        <p:grpSpPr>
          <a:xfrm>
            <a:off x="7143768" y="2071352"/>
            <a:ext cx="1570666" cy="428954"/>
            <a:chOff x="7500958" y="1928476"/>
            <a:chExt cx="1570666" cy="428954"/>
          </a:xfrm>
        </p:grpSpPr>
        <p:sp>
          <p:nvSpPr>
            <p:cNvPr id="63" name="Rectangle 6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e 77"/>
          <p:cNvGrpSpPr/>
          <p:nvPr/>
        </p:nvGrpSpPr>
        <p:grpSpPr>
          <a:xfrm>
            <a:off x="7164628" y="2785732"/>
            <a:ext cx="1570666" cy="428954"/>
            <a:chOff x="7521818" y="2642856"/>
            <a:chExt cx="1570666" cy="428954"/>
          </a:xfrm>
        </p:grpSpPr>
        <p:sp>
          <p:nvSpPr>
            <p:cNvPr id="66" name="Rectangle 65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ZoneTexte 67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866713" y="4621369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e 74"/>
          <p:cNvGrpSpPr/>
          <p:nvPr/>
        </p:nvGrpSpPr>
        <p:grpSpPr>
          <a:xfrm>
            <a:off x="7162927" y="4214754"/>
            <a:ext cx="1570666" cy="428954"/>
            <a:chOff x="7500958" y="1928476"/>
            <a:chExt cx="1570666" cy="428954"/>
          </a:xfrm>
        </p:grpSpPr>
        <p:sp>
          <p:nvSpPr>
            <p:cNvPr id="76" name="Rectangle 75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e 78"/>
          <p:cNvGrpSpPr/>
          <p:nvPr/>
        </p:nvGrpSpPr>
        <p:grpSpPr>
          <a:xfrm>
            <a:off x="7149604" y="4929198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6862912" y="5347261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à coins arrondis 70"/>
          <p:cNvSpPr/>
          <p:nvPr/>
        </p:nvSpPr>
        <p:spPr>
          <a:xfrm>
            <a:off x="1714480" y="642918"/>
            <a:ext cx="264320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tache de perçage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à coins arrondis 71"/>
          <p:cNvSpPr/>
          <p:nvPr/>
        </p:nvSpPr>
        <p:spPr>
          <a:xfrm>
            <a:off x="6286512" y="200024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6215074" y="414338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8" name="Connecteur droit 17"/>
          <p:cNvCxnSpPr>
            <a:stCxn id="16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Connecteur droit 22"/>
          <p:cNvCxnSpPr>
            <a:stCxn id="21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5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3" name="Connecteur droit 32"/>
          <p:cNvCxnSpPr>
            <a:stCxn id="3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500826" y="49291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6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>
            <a:stCxn id="36" idx="3"/>
          </p:cNvCxnSpPr>
          <p:nvPr/>
        </p:nvCxnSpPr>
        <p:spPr>
          <a:xfrm>
            <a:off x="6929454" y="51435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6572264" y="55007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643702" y="55007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160000"/>
            <a:ext cx="4629150" cy="2219325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73"/>
          <p:cNvGrpSpPr/>
          <p:nvPr/>
        </p:nvGrpSpPr>
        <p:grpSpPr>
          <a:xfrm>
            <a:off x="7143768" y="2071352"/>
            <a:ext cx="1570666" cy="428954"/>
            <a:chOff x="7500958" y="1928476"/>
            <a:chExt cx="1570666" cy="428954"/>
          </a:xfrm>
        </p:grpSpPr>
        <p:sp>
          <p:nvSpPr>
            <p:cNvPr id="63" name="Rectangle 6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e 77"/>
          <p:cNvGrpSpPr/>
          <p:nvPr/>
        </p:nvGrpSpPr>
        <p:grpSpPr>
          <a:xfrm>
            <a:off x="7164628" y="2785732"/>
            <a:ext cx="1570666" cy="428954"/>
            <a:chOff x="7521818" y="2642856"/>
            <a:chExt cx="1570666" cy="428954"/>
          </a:xfrm>
        </p:grpSpPr>
        <p:sp>
          <p:nvSpPr>
            <p:cNvPr id="66" name="Rectangle 65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ZoneTexte 67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866713" y="4621369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e 74"/>
          <p:cNvGrpSpPr/>
          <p:nvPr/>
        </p:nvGrpSpPr>
        <p:grpSpPr>
          <a:xfrm>
            <a:off x="7162927" y="4214754"/>
            <a:ext cx="1570666" cy="428954"/>
            <a:chOff x="7500958" y="1928476"/>
            <a:chExt cx="1570666" cy="428954"/>
          </a:xfrm>
        </p:grpSpPr>
        <p:sp>
          <p:nvSpPr>
            <p:cNvPr id="76" name="Rectangle 75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e 78"/>
          <p:cNvGrpSpPr/>
          <p:nvPr/>
        </p:nvGrpSpPr>
        <p:grpSpPr>
          <a:xfrm>
            <a:off x="7149604" y="4929198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6862912" y="5347261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à coins arrondis 71"/>
          <p:cNvSpPr/>
          <p:nvPr/>
        </p:nvSpPr>
        <p:spPr>
          <a:xfrm>
            <a:off x="6286512" y="200024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6215074" y="414338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8" name="Connecteur droit 17"/>
          <p:cNvCxnSpPr>
            <a:stCxn id="16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3" name="Connecteur droit 22"/>
          <p:cNvCxnSpPr>
            <a:stCxn id="21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5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3" name="Connecteur droit 32"/>
          <p:cNvCxnSpPr>
            <a:stCxn id="3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500826" y="49291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6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>
            <a:stCxn id="36" idx="3"/>
          </p:cNvCxnSpPr>
          <p:nvPr/>
        </p:nvCxnSpPr>
        <p:spPr>
          <a:xfrm>
            <a:off x="6929454" y="51435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6572264" y="55007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643702" y="55007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4629150" cy="2219325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73"/>
          <p:cNvGrpSpPr/>
          <p:nvPr/>
        </p:nvGrpSpPr>
        <p:grpSpPr>
          <a:xfrm>
            <a:off x="7143768" y="2071352"/>
            <a:ext cx="1570666" cy="428954"/>
            <a:chOff x="7500958" y="1928476"/>
            <a:chExt cx="1570666" cy="428954"/>
          </a:xfrm>
        </p:grpSpPr>
        <p:sp>
          <p:nvSpPr>
            <p:cNvPr id="63" name="Rectangle 6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e 77"/>
          <p:cNvGrpSpPr/>
          <p:nvPr/>
        </p:nvGrpSpPr>
        <p:grpSpPr>
          <a:xfrm>
            <a:off x="7164628" y="2785732"/>
            <a:ext cx="1570666" cy="428954"/>
            <a:chOff x="7521818" y="2642856"/>
            <a:chExt cx="1570666" cy="428954"/>
          </a:xfrm>
        </p:grpSpPr>
        <p:sp>
          <p:nvSpPr>
            <p:cNvPr id="66" name="Rectangle 65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ZoneTexte 67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866713" y="4621369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e 74"/>
          <p:cNvGrpSpPr/>
          <p:nvPr/>
        </p:nvGrpSpPr>
        <p:grpSpPr>
          <a:xfrm>
            <a:off x="7162927" y="4214754"/>
            <a:ext cx="1570666" cy="428954"/>
            <a:chOff x="7500958" y="1928476"/>
            <a:chExt cx="1570666" cy="428954"/>
          </a:xfrm>
        </p:grpSpPr>
        <p:sp>
          <p:nvSpPr>
            <p:cNvPr id="76" name="Rectangle 75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e 78"/>
          <p:cNvGrpSpPr/>
          <p:nvPr/>
        </p:nvGrpSpPr>
        <p:grpSpPr>
          <a:xfrm>
            <a:off x="7149604" y="4929198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6862912" y="5347261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à coins arrondis 71"/>
          <p:cNvSpPr/>
          <p:nvPr/>
        </p:nvSpPr>
        <p:spPr>
          <a:xfrm>
            <a:off x="6286512" y="200024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6215074" y="4143380"/>
            <a:ext cx="2643206" cy="15001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2071670" y="435769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57200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492919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492919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07207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28638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64357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64357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78632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5" name="Groupe 73"/>
          <p:cNvGrpSpPr/>
          <p:nvPr/>
        </p:nvGrpSpPr>
        <p:grpSpPr>
          <a:xfrm>
            <a:off x="2714612" y="4357368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0" name="Groupe 77"/>
          <p:cNvGrpSpPr/>
          <p:nvPr/>
        </p:nvGrpSpPr>
        <p:grpSpPr>
          <a:xfrm>
            <a:off x="2735472" y="5071748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50070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31" grpId="0" animBg="1"/>
      <p:bldP spid="36" grpId="0" animBg="1"/>
      <p:bldP spid="64" grpId="0"/>
      <p:bldP spid="68" grpId="0"/>
      <p:bldP spid="73" grpId="0"/>
      <p:bldP spid="82" grpId="0"/>
      <p:bldP spid="72" grpId="0" animBg="1"/>
      <p:bldP spid="74" grpId="0" animBg="1"/>
      <p:bldP spid="71" grpId="0" animBg="1"/>
      <p:bldP spid="83" grpId="0" animBg="1"/>
      <p:bldP spid="93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4629150" cy="2219325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à coins arrondis 94"/>
          <p:cNvSpPr/>
          <p:nvPr/>
        </p:nvSpPr>
        <p:spPr>
          <a:xfrm>
            <a:off x="1928794" y="2714620"/>
            <a:ext cx="2214578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Etude du cycle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04" name="Connecteur droit 103"/>
          <p:cNvCxnSpPr>
            <a:stCxn id="100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08" name="Connecteur droit 107"/>
          <p:cNvCxnSpPr>
            <a:stCxn id="107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113" name="Rectangle 11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16" name="Rectangle 115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8" name="ZoneTexte 117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4629150" cy="2219325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à coins arrondis 94"/>
          <p:cNvSpPr/>
          <p:nvPr/>
        </p:nvSpPr>
        <p:spPr>
          <a:xfrm>
            <a:off x="1928794" y="2714620"/>
            <a:ext cx="2357454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en position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Ellipse 49"/>
          <p:cNvSpPr/>
          <p:nvPr/>
        </p:nvSpPr>
        <p:spPr>
          <a:xfrm>
            <a:off x="7215206" y="928670"/>
            <a:ext cx="150019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/>
          <p:cNvSpPr/>
          <p:nvPr/>
        </p:nvSpPr>
        <p:spPr>
          <a:xfrm>
            <a:off x="3786182" y="967306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/>
          <p:cNvSpPr/>
          <p:nvPr/>
        </p:nvSpPr>
        <p:spPr>
          <a:xfrm>
            <a:off x="2834624" y="904001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1428728" y="171448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2357422" y="221455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9" name="Connecteur droit 58"/>
          <p:cNvCxnSpPr>
            <a:stCxn id="57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62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7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68" name="Rectangle 67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3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74" name="Rectangle 7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7" name="ZoneTexte 76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4629150" cy="2219325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à coins arrondis 94"/>
          <p:cNvSpPr/>
          <p:nvPr/>
        </p:nvSpPr>
        <p:spPr>
          <a:xfrm>
            <a:off x="1928794" y="2714620"/>
            <a:ext cx="2357454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L’operateur démarre le cycle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Ellipse 50"/>
          <p:cNvSpPr/>
          <p:nvPr/>
        </p:nvSpPr>
        <p:spPr>
          <a:xfrm>
            <a:off x="6929454" y="100010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Flèche droite 59"/>
          <p:cNvSpPr/>
          <p:nvPr/>
        </p:nvSpPr>
        <p:spPr>
          <a:xfrm>
            <a:off x="661449" y="2459865"/>
            <a:ext cx="642942" cy="14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2" name="Connecteur droit 61"/>
          <p:cNvCxnSpPr>
            <a:stCxn id="6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6" name="Connecteur droit 65"/>
          <p:cNvCxnSpPr>
            <a:stCxn id="65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74" name="Rectangle 73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7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Image 57" descr="macr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4629150" cy="2219325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transfert une pièce dans la chaine de production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54" name="Flèche droite 53"/>
          <p:cNvSpPr/>
          <p:nvPr/>
        </p:nvSpPr>
        <p:spPr>
          <a:xfrm>
            <a:off x="1643042" y="2000240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2" name="Connecteur droit 61"/>
          <p:cNvCxnSpPr>
            <a:stCxn id="6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6" name="Connecteur droit 65"/>
          <p:cNvCxnSpPr>
            <a:stCxn id="65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74" name="Rectangle 73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7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80" name="Rectangle 79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" name="ZoneTexte 81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 descr="macro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transfert une pièce dans la chaine de production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5" name="Connecteur droit 64"/>
          <p:cNvCxnSpPr>
            <a:stCxn id="64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2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73" name="Rectangle 72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6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77" name="Rectangle 76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1" name="ZoneTexte 80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 descr="macro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transfert une pièce dans la chaine de production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54" name="Ellipse 53"/>
          <p:cNvSpPr/>
          <p:nvPr/>
        </p:nvSpPr>
        <p:spPr>
          <a:xfrm>
            <a:off x="1857356" y="1643050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6929454" y="1785926"/>
            <a:ext cx="42862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 descr="macro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appel la tache de perçage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 descr="macro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appel la tache de perçage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avec flèche vers la gauche 71"/>
          <p:cNvSpPr/>
          <p:nvPr/>
        </p:nvSpPr>
        <p:spPr>
          <a:xfrm>
            <a:off x="2571736" y="3571876"/>
            <a:ext cx="2071702" cy="785818"/>
          </a:xfrm>
          <a:prstGeom prst="left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On crée une étape initiale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 descr="macro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tache de perçage ne démarre que si l’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tape X2 est active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2500298" y="421481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avec flèche 76"/>
          <p:cNvCxnSpPr>
            <a:stCxn id="60" idx="2"/>
          </p:cNvCxnSpPr>
          <p:nvPr/>
        </p:nvCxnSpPr>
        <p:spPr>
          <a:xfrm rot="5400000">
            <a:off x="3929058" y="1428736"/>
            <a:ext cx="1714512" cy="3857652"/>
          </a:xfrm>
          <a:prstGeom prst="straightConnector1">
            <a:avLst/>
          </a:prstGeom>
          <a:ln cmpd="tri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 descr="macro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à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Flèche droite 67"/>
          <p:cNvSpPr/>
          <p:nvPr/>
        </p:nvSpPr>
        <p:spPr>
          <a:xfrm rot="5400000">
            <a:off x="3443286" y="1054859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Flèche courbée vers la droite 71"/>
          <p:cNvSpPr/>
          <p:nvPr/>
        </p:nvSpPr>
        <p:spPr>
          <a:xfrm>
            <a:off x="3428992" y="1714488"/>
            <a:ext cx="357190" cy="14287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 72" descr="macro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à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pièce est percée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3786182" y="1181621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2500298" y="4929198"/>
            <a:ext cx="42862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remonte et le moteur est toujours en rotation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Flèche droite 72"/>
          <p:cNvSpPr/>
          <p:nvPr/>
        </p:nvSpPr>
        <p:spPr>
          <a:xfrm rot="16000352">
            <a:off x="3443286" y="1054859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Flèche courbée vers la droite 75"/>
          <p:cNvSpPr/>
          <p:nvPr/>
        </p:nvSpPr>
        <p:spPr>
          <a:xfrm>
            <a:off x="3428992" y="1714488"/>
            <a:ext cx="357190" cy="14287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 descr="macro 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remonte et le moteur est toujours en rotation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108" y="578645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remonte et le moteur est toujours en rotation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Ellipse 72"/>
          <p:cNvSpPr/>
          <p:nvPr/>
        </p:nvSpPr>
        <p:spPr>
          <a:xfrm>
            <a:off x="3786182" y="928670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2428860" y="5643578"/>
            <a:ext cx="500066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est en position repos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04" name="Rectangle avec flèche vers la gauche 103"/>
          <p:cNvSpPr/>
          <p:nvPr/>
        </p:nvSpPr>
        <p:spPr>
          <a:xfrm>
            <a:off x="2571736" y="5715016"/>
            <a:ext cx="2357454" cy="857256"/>
          </a:xfrm>
          <a:prstGeom prst="left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On insère une étape de fin de tache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350043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71475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407194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407194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350043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92906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la fin de la tache de perçage , le </a:t>
            </a:r>
            <a:r>
              <a:rPr lang="fr-F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grafcet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principal reprend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6" name="Connecteur droit avec flèche 105"/>
          <p:cNvCxnSpPr>
            <a:stCxn id="77" idx="3"/>
          </p:cNvCxnSpPr>
          <p:nvPr/>
        </p:nvCxnSpPr>
        <p:spPr>
          <a:xfrm flipV="1">
            <a:off x="2500298" y="2786058"/>
            <a:ext cx="4143404" cy="33575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tape 2 n’est plus active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 rot="10800000" flipV="1">
            <a:off x="2928926" y="3214686"/>
            <a:ext cx="3571900" cy="31432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tape 2 n’est plus active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tache de perçage est a son état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 descr="macro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positionne pour le 2em </a:t>
            </a:r>
            <a:r>
              <a:rPr lang="fr-F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lèche droite 75"/>
          <p:cNvSpPr/>
          <p:nvPr/>
        </p:nvSpPr>
        <p:spPr>
          <a:xfrm>
            <a:off x="3071802" y="1142984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positionne pour le 2em </a:t>
            </a:r>
            <a:r>
              <a:rPr lang="fr-F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 descr="macro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positionne pour le 2em </a:t>
            </a:r>
            <a:r>
              <a:rPr lang="fr-F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lipse 106"/>
          <p:cNvSpPr/>
          <p:nvPr/>
        </p:nvSpPr>
        <p:spPr>
          <a:xfrm>
            <a:off x="3198587" y="901521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Ellipse 108"/>
          <p:cNvSpPr/>
          <p:nvPr/>
        </p:nvSpPr>
        <p:spPr>
          <a:xfrm>
            <a:off x="6929454" y="3214686"/>
            <a:ext cx="42862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 descr="macro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lance la tache de perçage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 descr="macro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lance la tache de perçage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>
            <a:stCxn id="117" idx="1"/>
          </p:cNvCxnSpPr>
          <p:nvPr/>
        </p:nvCxnSpPr>
        <p:spPr>
          <a:xfrm rot="10800000" flipV="1">
            <a:off x="3143240" y="3713958"/>
            <a:ext cx="3358380" cy="5722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 descr="macro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à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èche droite 103"/>
          <p:cNvSpPr/>
          <p:nvPr/>
        </p:nvSpPr>
        <p:spPr>
          <a:xfrm rot="5400000">
            <a:off x="3775231" y="1082497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Flèche courbée vers la droite 108"/>
          <p:cNvSpPr/>
          <p:nvPr/>
        </p:nvSpPr>
        <p:spPr>
          <a:xfrm>
            <a:off x="3760937" y="1742126"/>
            <a:ext cx="357190" cy="14287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 descr="macro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à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èche droite 103"/>
          <p:cNvSpPr/>
          <p:nvPr/>
        </p:nvSpPr>
        <p:spPr>
          <a:xfrm rot="5400000">
            <a:off x="3775231" y="1082497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Flèche courbée vers la droite 108"/>
          <p:cNvSpPr/>
          <p:nvPr/>
        </p:nvSpPr>
        <p:spPr>
          <a:xfrm>
            <a:off x="3760937" y="1742126"/>
            <a:ext cx="357190" cy="14287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 106" descr="macro 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à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se met en rotation et commence à descendre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Ellipse 108"/>
          <p:cNvSpPr/>
          <p:nvPr/>
        </p:nvSpPr>
        <p:spPr>
          <a:xfrm>
            <a:off x="4123863" y="1170586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Ellipse 109"/>
          <p:cNvSpPr/>
          <p:nvPr/>
        </p:nvSpPr>
        <p:spPr>
          <a:xfrm>
            <a:off x="2357422" y="4929198"/>
            <a:ext cx="57150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remonte et le moteur est toujours en rotation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Flèche droite 106"/>
          <p:cNvSpPr/>
          <p:nvPr/>
        </p:nvSpPr>
        <p:spPr>
          <a:xfrm rot="16000352">
            <a:off x="3786926" y="1089271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Flèche courbée vers la droite 111"/>
          <p:cNvSpPr/>
          <p:nvPr/>
        </p:nvSpPr>
        <p:spPr>
          <a:xfrm>
            <a:off x="3772632" y="1748900"/>
            <a:ext cx="357190" cy="14287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 108" descr="macro 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remonte et le moteur est toujours en rotation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est en position repos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lipse 106"/>
          <p:cNvSpPr/>
          <p:nvPr/>
        </p:nvSpPr>
        <p:spPr>
          <a:xfrm>
            <a:off x="4130493" y="980185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Ellipse 109"/>
          <p:cNvSpPr/>
          <p:nvPr/>
        </p:nvSpPr>
        <p:spPr>
          <a:xfrm>
            <a:off x="2500298" y="5643578"/>
            <a:ext cx="500066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perçage est en position repos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56435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58578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62150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62150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565751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607220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635795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000364" y="3429000"/>
            <a:ext cx="58579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la fin de la tache de perçage , le </a:t>
            </a:r>
            <a:r>
              <a:rPr lang="fr-F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grafcet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principal reprend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2" name="Connecteur droit avec flèche 121"/>
          <p:cNvCxnSpPr>
            <a:stCxn id="77" idx="3"/>
          </p:cNvCxnSpPr>
          <p:nvPr/>
        </p:nvCxnSpPr>
        <p:spPr>
          <a:xfrm flipV="1">
            <a:off x="2500298" y="4143380"/>
            <a:ext cx="4143404" cy="20002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L’étape 4 n’est plus active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6" name="Connecteur droit avec flèche 115"/>
          <p:cNvCxnSpPr>
            <a:stCxn id="41" idx="1"/>
          </p:cNvCxnSpPr>
          <p:nvPr/>
        </p:nvCxnSpPr>
        <p:spPr>
          <a:xfrm rot="10800000" flipV="1">
            <a:off x="3143240" y="4429132"/>
            <a:ext cx="3357586" cy="19288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643042" y="2714620"/>
            <a:ext cx="292895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tache de perçage est a son état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357290" y="2714620"/>
            <a:ext cx="3500462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perçage et le poste de transfert reprenne leur position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Flèche droite 106"/>
          <p:cNvSpPr/>
          <p:nvPr/>
        </p:nvSpPr>
        <p:spPr>
          <a:xfrm rot="10800000">
            <a:off x="2930059" y="1117326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Flèche droite 108"/>
          <p:cNvSpPr/>
          <p:nvPr/>
        </p:nvSpPr>
        <p:spPr>
          <a:xfrm rot="10993775">
            <a:off x="1526262" y="1967331"/>
            <a:ext cx="410089" cy="2453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 115" descr="macro 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357290" y="2714620"/>
            <a:ext cx="3500462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perçage et le poste de transfert reprenne leur position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357290" y="2714620"/>
            <a:ext cx="3500462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donc en position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lipse 106"/>
          <p:cNvSpPr/>
          <p:nvPr/>
        </p:nvSpPr>
        <p:spPr>
          <a:xfrm>
            <a:off x="2845022" y="907356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Ellipse 108"/>
          <p:cNvSpPr/>
          <p:nvPr/>
        </p:nvSpPr>
        <p:spPr>
          <a:xfrm>
            <a:off x="1428728" y="171448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Ellipse 121"/>
          <p:cNvSpPr/>
          <p:nvPr/>
        </p:nvSpPr>
        <p:spPr>
          <a:xfrm>
            <a:off x="6786578" y="4643446"/>
            <a:ext cx="1071570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103" descr="macro 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00" y="500400"/>
            <a:ext cx="4629150" cy="2219325"/>
          </a:xfrm>
          <a:prstGeom prst="rect">
            <a:avLst/>
          </a:prstGeom>
        </p:spPr>
      </p:pic>
      <p:sp>
        <p:nvSpPr>
          <p:cNvPr id="4" name="Cadre 3"/>
          <p:cNvSpPr/>
          <p:nvPr/>
        </p:nvSpPr>
        <p:spPr>
          <a:xfrm>
            <a:off x="6500826" y="642918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" name="Connecteur droit 5"/>
          <p:cNvCxnSpPr>
            <a:stCxn id="4" idx="2"/>
          </p:cNvCxnSpPr>
          <p:nvPr/>
        </p:nvCxnSpPr>
        <p:spPr>
          <a:xfrm rot="5400000">
            <a:off x="6572264" y="12144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643702" y="12144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00826" y="135729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768" y="135729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>
            <a:stCxn id="9" idx="3"/>
            <a:endCxn id="10" idx="1"/>
          </p:cNvCxnSpPr>
          <p:nvPr/>
        </p:nvCxnSpPr>
        <p:spPr>
          <a:xfrm>
            <a:off x="6929454" y="157161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6572264" y="192880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6643702" y="192880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00826" y="278605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8" name="Connecteur droit 27"/>
          <p:cNvCxnSpPr>
            <a:stCxn id="26" idx="3"/>
          </p:cNvCxnSpPr>
          <p:nvPr/>
        </p:nvCxnSpPr>
        <p:spPr>
          <a:xfrm>
            <a:off x="6929454" y="300037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6572264" y="335756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643702" y="335756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500826" y="421481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41" idx="3"/>
          </p:cNvCxnSpPr>
          <p:nvPr/>
        </p:nvCxnSpPr>
        <p:spPr>
          <a:xfrm>
            <a:off x="6929454" y="442913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572264" y="478632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643702" y="478632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858016" y="1000108"/>
            <a:ext cx="1928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S2.S1.1S1.2S1.3S1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858016" y="178592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43768" y="2786058"/>
            <a:ext cx="78581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3YV14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6858016" y="321468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3S2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82"/>
          <p:cNvGrpSpPr/>
          <p:nvPr/>
        </p:nvGrpSpPr>
        <p:grpSpPr>
          <a:xfrm>
            <a:off x="7160511" y="4228754"/>
            <a:ext cx="1570666" cy="428954"/>
            <a:chOff x="7521818" y="2642856"/>
            <a:chExt cx="1570666" cy="428954"/>
          </a:xfrm>
        </p:grpSpPr>
        <p:sp>
          <p:nvSpPr>
            <p:cNvPr id="84" name="Rectangle 83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858016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1S1.3S1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Connecteur droit 87"/>
          <p:cNvCxnSpPr/>
          <p:nvPr/>
        </p:nvCxnSpPr>
        <p:spPr>
          <a:xfrm rot="10800000">
            <a:off x="5929322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 flipH="1" flipV="1">
            <a:off x="3715538" y="2714620"/>
            <a:ext cx="442836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929322" y="50004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endCxn id="4" idx="0"/>
          </p:cNvCxnSpPr>
          <p:nvPr/>
        </p:nvCxnSpPr>
        <p:spPr>
          <a:xfrm rot="5400000">
            <a:off x="6643702" y="571480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5400000">
            <a:off x="5786446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5857884" y="2928934"/>
            <a:ext cx="214314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071670" y="450057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11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1" idx="3"/>
          </p:cNvCxnSpPr>
          <p:nvPr/>
        </p:nvCxnSpPr>
        <p:spPr>
          <a:xfrm>
            <a:off x="2500298" y="471488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2143108" y="507207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2214546" y="507207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3" idx="3"/>
          </p:cNvCxnSpPr>
          <p:nvPr/>
        </p:nvCxnSpPr>
        <p:spPr>
          <a:xfrm>
            <a:off x="2500298" y="542926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2143902" y="5786454"/>
            <a:ext cx="2849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2214546" y="578645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2428860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S2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3"/>
          <p:cNvGrpSpPr/>
          <p:nvPr/>
        </p:nvGrpSpPr>
        <p:grpSpPr>
          <a:xfrm>
            <a:off x="2714612" y="4500244"/>
            <a:ext cx="1570666" cy="428954"/>
            <a:chOff x="7500958" y="1928476"/>
            <a:chExt cx="1570666" cy="428954"/>
          </a:xfrm>
        </p:grpSpPr>
        <p:sp>
          <p:nvSpPr>
            <p:cNvPr id="97" name="Rectangle 96"/>
            <p:cNvSpPr/>
            <p:nvPr/>
          </p:nvSpPr>
          <p:spPr>
            <a:xfrm>
              <a:off x="7500958" y="192880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YV14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285806" y="1928476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e 77"/>
          <p:cNvGrpSpPr/>
          <p:nvPr/>
        </p:nvGrpSpPr>
        <p:grpSpPr>
          <a:xfrm>
            <a:off x="2735472" y="5214624"/>
            <a:ext cx="1570666" cy="428954"/>
            <a:chOff x="7521818" y="2642856"/>
            <a:chExt cx="1570666" cy="428954"/>
          </a:xfrm>
        </p:grpSpPr>
        <p:sp>
          <p:nvSpPr>
            <p:cNvPr id="101" name="Rectangle 100"/>
            <p:cNvSpPr/>
            <p:nvPr/>
          </p:nvSpPr>
          <p:spPr>
            <a:xfrm>
              <a:off x="7521818" y="2643182"/>
              <a:ext cx="785818" cy="4286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2YV12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306666" y="2642856"/>
              <a:ext cx="785818" cy="4289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ZoneTexte 102"/>
          <p:cNvSpPr txBox="1"/>
          <p:nvPr/>
        </p:nvSpPr>
        <p:spPr>
          <a:xfrm>
            <a:off x="2428860" y="564357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2S1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1357290" y="2714620"/>
            <a:ext cx="3500462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donc en position initiale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357290" y="242886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1500166" y="250030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S2</a:t>
            </a:r>
            <a:endParaRPr lang="fr-FR" sz="1200" b="1" dirty="0"/>
          </a:p>
        </p:txBody>
      </p:sp>
      <p:sp>
        <p:nvSpPr>
          <p:cNvPr id="60" name="Rectangle 59"/>
          <p:cNvSpPr/>
          <p:nvPr/>
        </p:nvSpPr>
        <p:spPr>
          <a:xfrm>
            <a:off x="6500826" y="2071678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60" idx="3"/>
          </p:cNvCxnSpPr>
          <p:nvPr/>
        </p:nvCxnSpPr>
        <p:spPr>
          <a:xfrm>
            <a:off x="6929454" y="2285992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143768" y="2071678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Connecteur droit 63"/>
          <p:cNvCxnSpPr/>
          <p:nvPr/>
        </p:nvCxnSpPr>
        <p:spPr>
          <a:xfrm rot="5400000">
            <a:off x="6357950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6643702" y="22859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dre 57"/>
          <p:cNvSpPr/>
          <p:nvPr/>
        </p:nvSpPr>
        <p:spPr>
          <a:xfrm>
            <a:off x="2071670" y="3786190"/>
            <a:ext cx="428628" cy="428628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tx1"/>
                </a:solidFill>
              </a:rPr>
              <a:t>10</a:t>
            </a:r>
            <a:endParaRPr lang="fr-FR" sz="1050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8" idx="2"/>
          </p:cNvCxnSpPr>
          <p:nvPr/>
        </p:nvCxnSpPr>
        <p:spPr>
          <a:xfrm rot="5400000">
            <a:off x="2143108" y="435769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14546" y="435769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428860" y="421481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+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71670" y="5929330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FIN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6572264" y="2643182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643702" y="264318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858016" y="2500306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2143108" y="6500834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2214546" y="6500834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2428860" y="635795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X2 . X4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 rot="16200000" flipV="1">
            <a:off x="2614411" y="6245045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0800000">
            <a:off x="1571604" y="6643710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 flipH="1" flipV="1">
            <a:off x="71406" y="5143512"/>
            <a:ext cx="300039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1571604" y="3643314"/>
            <a:ext cx="7143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endCxn id="58" idx="0"/>
          </p:cNvCxnSpPr>
          <p:nvPr/>
        </p:nvCxnSpPr>
        <p:spPr>
          <a:xfrm rot="5400000">
            <a:off x="2214546" y="3714752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 rot="5400000">
            <a:off x="1464447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16200000" flipH="1">
            <a:off x="1535885" y="5036355"/>
            <a:ext cx="142876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501620" y="3499644"/>
            <a:ext cx="42862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7" idx="3"/>
          </p:cNvCxnSpPr>
          <p:nvPr/>
        </p:nvCxnSpPr>
        <p:spPr>
          <a:xfrm>
            <a:off x="6930248" y="371395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144562" y="3499644"/>
            <a:ext cx="92869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Tache de perçage</a:t>
            </a:r>
            <a:endParaRPr lang="fr-FR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 rot="5400000">
            <a:off x="6358744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5400000">
            <a:off x="6644496" y="371395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5400000">
            <a:off x="6573058" y="407114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6644496" y="4071148"/>
            <a:ext cx="14287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858810" y="3928272"/>
            <a:ext cx="5715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itchFamily="34" charset="0"/>
                <a:cs typeface="Arial" pitchFamily="34" charset="0"/>
              </a:rPr>
              <a:t>X13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 rot="16200000" flipV="1">
            <a:off x="2994417" y="6251731"/>
            <a:ext cx="1588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1781</Words>
  <Application>Microsoft Office PowerPoint</Application>
  <PresentationFormat>Affichage à l'écran (4:3)</PresentationFormat>
  <Paragraphs>1253</Paragraphs>
  <Slides>45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</vt:vector>
  </TitlesOfParts>
  <Company>secrete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8</cp:revision>
  <dcterms:created xsi:type="dcterms:W3CDTF">2008-01-09T09:25:36Z</dcterms:created>
  <dcterms:modified xsi:type="dcterms:W3CDTF">2008-01-09T12:41:01Z</dcterms:modified>
</cp:coreProperties>
</file>