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F5C33-C3FB-49F2-BFFB-DAB87E5CD2B1}" type="datetimeFigureOut">
              <a:rPr lang="fr-FR" smtClean="0"/>
              <a:t>11/11/2009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6D945-0FCD-4E37-B0B9-997A5538ED7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71736" y="714356"/>
            <a:ext cx="3929090" cy="353943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TRANSMISSION DE LA PRESSION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571736" y="1285860"/>
            <a:ext cx="3929090" cy="369332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THEOREME DE PASCAL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158" y="178592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Un liquide en équilibre transmet intégralement et en tous ses points toutes variations de pression produites en un point quelconque de ce liquide.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500306"/>
            <a:ext cx="30861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714744" y="2643182"/>
            <a:ext cx="52149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piston exerce sur le liquide et dans le liquide une pression égale à :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(Calculer la pression en bar)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433482" y="3643313"/>
          <a:ext cx="1068668" cy="714381"/>
        </p:xfrm>
        <a:graphic>
          <a:graphicData uri="http://schemas.openxmlformats.org/presentationml/2006/ole">
            <p:oleObj spid="_x0000_s1030" name="Équation" r:id="rId4" imgW="583920" imgH="39348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929190" y="3571876"/>
            <a:ext cx="17330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P</a:t>
            </a:r>
            <a:r>
              <a:rPr lang="fr-FR" sz="1200" dirty="0"/>
              <a:t> : Pression en pascal (</a:t>
            </a:r>
            <a:r>
              <a:rPr lang="fr-FR" sz="1200" b="1" dirty="0"/>
              <a:t>b</a:t>
            </a:r>
            <a:r>
              <a:rPr lang="fr-FR" sz="1200" dirty="0"/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29190" y="4071942"/>
            <a:ext cx="376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S</a:t>
            </a:r>
            <a:r>
              <a:rPr lang="fr-FR" sz="1200" dirty="0"/>
              <a:t> : Surface en centimètre carrée (</a:t>
            </a:r>
            <a:r>
              <a:rPr lang="fr-FR" sz="1200" b="1" dirty="0"/>
              <a:t>cm</a:t>
            </a:r>
            <a:r>
              <a:rPr lang="fr-FR" sz="1200" b="1" baseline="30000" dirty="0"/>
              <a:t>2</a:t>
            </a:r>
            <a:r>
              <a:rPr lang="fr-FR" sz="1200" dirty="0"/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29190" y="3857628"/>
            <a:ext cx="23631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  <a:cs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  <a:cs typeface="Times New Roman"/>
              </a:rPr>
              <a:t> : Force en déca newton (</a:t>
            </a:r>
            <a:r>
              <a:rPr lang="fr-FR" sz="1200" b="1" dirty="0" err="1" smtClean="0">
                <a:latin typeface="Arial"/>
                <a:ea typeface="Times New Roman"/>
                <a:cs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  <a:cs typeface="Times New Roman"/>
              </a:rPr>
              <a:t>)</a:t>
            </a:r>
            <a:endParaRPr lang="fr-FR" sz="12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4822825" y="4357688"/>
          <a:ext cx="779463" cy="571500"/>
        </p:xfrm>
        <a:graphic>
          <a:graphicData uri="http://schemas.openxmlformats.org/presentationml/2006/ole">
            <p:oleObj spid="_x0000_s1032" name="Équation" r:id="rId5" imgW="533160" imgH="3934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4737100" y="5229225"/>
          <a:ext cx="1020763" cy="257175"/>
        </p:xfrm>
        <a:graphic>
          <a:graphicData uri="http://schemas.openxmlformats.org/presentationml/2006/ole">
            <p:oleObj spid="_x0000_s1033" name="Équation" r:id="rId6" imgW="698400" imgH="177480" progId="Equation.3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357158" y="4286256"/>
            <a:ext cx="3500462" cy="2214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85728"/>
            <a:ext cx="30861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433482" y="3643313"/>
          <a:ext cx="1068668" cy="714381"/>
        </p:xfrm>
        <a:graphic>
          <a:graphicData uri="http://schemas.openxmlformats.org/presentationml/2006/ole">
            <p:oleObj spid="_x0000_s14338" name="Équation" r:id="rId4" imgW="583920" imgH="39348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929190" y="3571876"/>
            <a:ext cx="17330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P</a:t>
            </a:r>
            <a:r>
              <a:rPr lang="fr-FR" sz="1200" dirty="0"/>
              <a:t> : Pression en pascal (</a:t>
            </a:r>
            <a:r>
              <a:rPr lang="fr-FR" sz="1200" b="1" dirty="0"/>
              <a:t>b</a:t>
            </a:r>
            <a:r>
              <a:rPr lang="fr-FR" sz="1200" dirty="0"/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29190" y="4071942"/>
            <a:ext cx="376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S</a:t>
            </a:r>
            <a:r>
              <a:rPr lang="fr-FR" sz="1200" dirty="0"/>
              <a:t> : Surface en centimètre carrée (</a:t>
            </a:r>
            <a:r>
              <a:rPr lang="fr-FR" sz="1200" b="1" dirty="0"/>
              <a:t>cm</a:t>
            </a:r>
            <a:r>
              <a:rPr lang="fr-FR" sz="1200" b="1" baseline="30000" dirty="0"/>
              <a:t>2</a:t>
            </a:r>
            <a:r>
              <a:rPr lang="fr-FR" sz="1200" dirty="0"/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29190" y="3857628"/>
            <a:ext cx="23631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  <a:cs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  <a:cs typeface="Times New Roman"/>
              </a:rPr>
              <a:t> : Force en déca newton (</a:t>
            </a:r>
            <a:r>
              <a:rPr lang="fr-FR" sz="1200" b="1" dirty="0" err="1" smtClean="0">
                <a:latin typeface="Arial"/>
                <a:ea typeface="Times New Roman"/>
                <a:cs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  <a:cs typeface="Times New Roman"/>
              </a:rPr>
              <a:t>)</a:t>
            </a:r>
            <a:endParaRPr lang="fr-FR" sz="12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4646613" y="4514850"/>
          <a:ext cx="1131887" cy="257175"/>
        </p:xfrm>
        <a:graphic>
          <a:graphicData uri="http://schemas.openxmlformats.org/presentationml/2006/ole">
            <p:oleObj spid="_x0000_s14339" name="Équation" r:id="rId5" imgW="774360" imgH="1774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4646613" y="5229225"/>
          <a:ext cx="1169987" cy="257175"/>
        </p:xfrm>
        <a:graphic>
          <a:graphicData uri="http://schemas.openxmlformats.org/presentationml/2006/ole">
            <p:oleObj spid="_x0000_s14340" name="Équation" r:id="rId6" imgW="799920" imgH="177480" progId="Equation.3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428596" y="0"/>
            <a:ext cx="3500462" cy="2214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714744" y="1571612"/>
            <a:ext cx="507209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Remplaçons le couvercle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Sb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par un piston.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pression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agit à tous les endroits du système donc également sur la surface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Sb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Pour qu'il y ait équilibre de pression dans le liquide, il faut mettre sur le piston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une charge.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(Calculer la force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Fb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en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342" name="Object 8"/>
          <p:cNvGraphicFramePr>
            <a:graphicFrameLocks noChangeAspect="1"/>
          </p:cNvGraphicFramePr>
          <p:nvPr/>
        </p:nvGraphicFramePr>
        <p:xfrm>
          <a:off x="4646613" y="4857750"/>
          <a:ext cx="963612" cy="257175"/>
        </p:xfrm>
        <a:graphic>
          <a:graphicData uri="http://schemas.openxmlformats.org/presentationml/2006/ole">
            <p:oleObj spid="_x0000_s14342" name="Équation" r:id="rId7" imgW="66024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71472" y="285728"/>
            <a:ext cx="1785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CONCLUSION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" y="642918"/>
            <a:ext cx="87154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60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liquide subissant en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une force pressante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Fa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transmet en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en multipliant son intensité par le rapport des surfaces pressées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500166" y="1142984"/>
            <a:ext cx="64294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3238" algn="l"/>
              </a:tabLs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Forces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Fa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et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Fb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sont directement proportionnelles aux surfaces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et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Sb.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364" name="Object 6"/>
          <p:cNvGraphicFramePr>
            <a:graphicFrameLocks noChangeAspect="1"/>
          </p:cNvGraphicFramePr>
          <p:nvPr/>
        </p:nvGraphicFramePr>
        <p:xfrm>
          <a:off x="4213246" y="1785931"/>
          <a:ext cx="742939" cy="571491"/>
        </p:xfrm>
        <a:graphic>
          <a:graphicData uri="http://schemas.openxmlformats.org/presentationml/2006/ole">
            <p:oleObj spid="_x0000_s15364" name="Équation" r:id="rId3" imgW="507960" imgH="393480" progId="Equation.3">
              <p:embed/>
            </p:oleObj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643306" y="188701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143504" y="188701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alors</a:t>
            </a:r>
            <a:endParaRPr lang="fr-FR" dirty="0"/>
          </a:p>
        </p:txBody>
      </p:sp>
      <p:graphicFrame>
        <p:nvGraphicFramePr>
          <p:cNvPr id="15365" name="Object 6"/>
          <p:cNvGraphicFramePr>
            <a:graphicFrameLocks noChangeAspect="1"/>
          </p:cNvGraphicFramePr>
          <p:nvPr/>
        </p:nvGraphicFramePr>
        <p:xfrm>
          <a:off x="5786446" y="1785926"/>
          <a:ext cx="742950" cy="571500"/>
        </p:xfrm>
        <a:graphic>
          <a:graphicData uri="http://schemas.openxmlformats.org/presentationml/2006/ole">
            <p:oleObj spid="_x0000_s15365" name="Équation" r:id="rId4" imgW="507960" imgH="393480" progId="Equation.3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4429124" y="2529952"/>
          <a:ext cx="892175" cy="571500"/>
        </p:xfrm>
        <a:graphic>
          <a:graphicData uri="http://schemas.openxmlformats.org/presentationml/2006/ole">
            <p:oleObj spid="_x0000_s15366" name="Équation" r:id="rId5" imgW="609480" imgH="393480" progId="Equation.3">
              <p:embed/>
            </p:oleObj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1571612"/>
            <a:ext cx="30861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42844" y="1357298"/>
            <a:ext cx="3500462" cy="2214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4286248" y="3286124"/>
          <a:ext cx="1171575" cy="571500"/>
        </p:xfrm>
        <a:graphic>
          <a:graphicData uri="http://schemas.openxmlformats.org/presentationml/2006/ole">
            <p:oleObj spid="_x0000_s15367" name="Équation" r:id="rId7" imgW="799920" imgH="393480" progId="Equation.3">
              <p:embed/>
            </p:oleObj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4286248" y="3929063"/>
          <a:ext cx="1116013" cy="571500"/>
        </p:xfrm>
        <a:graphic>
          <a:graphicData uri="http://schemas.openxmlformats.org/presentationml/2006/ole">
            <p:oleObj spid="_x0000_s15368" name="Équation" r:id="rId8" imgW="761760" imgH="393480" progId="Equation.3">
              <p:embed/>
            </p:oleObj>
          </a:graphicData>
        </a:graphic>
      </p:graphicFrame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4286248" y="4729163"/>
          <a:ext cx="1171575" cy="257175"/>
        </p:xfrm>
        <a:graphic>
          <a:graphicData uri="http://schemas.openxmlformats.org/presentationml/2006/ole">
            <p:oleObj spid="_x0000_s15369" name="Équation" r:id="rId9" imgW="79992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71472" y="285728"/>
            <a:ext cx="1785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CONCLUSION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364" name="Object 6"/>
          <p:cNvGraphicFramePr>
            <a:graphicFrameLocks noChangeAspect="1"/>
          </p:cNvGraphicFramePr>
          <p:nvPr/>
        </p:nvGraphicFramePr>
        <p:xfrm>
          <a:off x="4214810" y="1071546"/>
          <a:ext cx="1289046" cy="727179"/>
        </p:xfrm>
        <a:graphic>
          <a:graphicData uri="http://schemas.openxmlformats.org/presentationml/2006/ole">
            <p:oleObj spid="_x0000_s16386" name="Équation" r:id="rId3" imgW="609480" imgH="393480" progId="Equation.3">
              <p:embed/>
            </p:oleObj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571612"/>
            <a:ext cx="30861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42844" y="1357298"/>
            <a:ext cx="3500462" cy="2214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357158" y="642918"/>
            <a:ext cx="74642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7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Les forces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Fa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et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Fb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sont inversement proportionnelles aux courses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et 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Cb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393" name="Object 6"/>
          <p:cNvGraphicFramePr>
            <a:graphicFrameLocks noChangeAspect="1"/>
          </p:cNvGraphicFramePr>
          <p:nvPr/>
        </p:nvGraphicFramePr>
        <p:xfrm>
          <a:off x="4057650" y="2571750"/>
          <a:ext cx="1746250" cy="727075"/>
        </p:xfrm>
        <a:graphic>
          <a:graphicData uri="http://schemas.openxmlformats.org/presentationml/2006/ole">
            <p:oleObj spid="_x0000_s16393" name="Équation" r:id="rId5" imgW="825480" imgH="393480" progId="Equation.3">
              <p:embed/>
            </p:oleObj>
          </a:graphicData>
        </a:graphic>
      </p:graphicFrame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1928794" y="1928802"/>
            <a:ext cx="57406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 le piston en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s’enfonce de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 = 10 cm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le piston en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remonte de 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395" name="Object 6"/>
          <p:cNvGraphicFramePr>
            <a:graphicFrameLocks noChangeAspect="1"/>
          </p:cNvGraphicFramePr>
          <p:nvPr/>
        </p:nvGraphicFramePr>
        <p:xfrm>
          <a:off x="4057650" y="3500438"/>
          <a:ext cx="1611312" cy="727075"/>
        </p:xfrm>
        <a:graphic>
          <a:graphicData uri="http://schemas.openxmlformats.org/presentationml/2006/ole">
            <p:oleObj spid="_x0000_s16395" name="Équation" r:id="rId6" imgW="761760" imgH="393480" progId="Equation.3">
              <p:embed/>
            </p:oleObj>
          </a:graphicData>
        </a:graphic>
      </p:graphicFrame>
      <p:graphicFrame>
        <p:nvGraphicFramePr>
          <p:cNvPr id="16396" name="Object 6"/>
          <p:cNvGraphicFramePr>
            <a:graphicFrameLocks noChangeAspect="1"/>
          </p:cNvGraphicFramePr>
          <p:nvPr/>
        </p:nvGraphicFramePr>
        <p:xfrm>
          <a:off x="4057650" y="4484688"/>
          <a:ext cx="1341438" cy="328612"/>
        </p:xfrm>
        <a:graphic>
          <a:graphicData uri="http://schemas.openxmlformats.org/presentationml/2006/ole">
            <p:oleObj spid="_x0000_s16396" name="Équation" r:id="rId7" imgW="63468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189</Words>
  <Application>Microsoft Office PowerPoint</Application>
  <PresentationFormat>Affichage à l'écran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6" baseType="lpstr">
      <vt:lpstr>Thème Office</vt:lpstr>
      <vt:lpstr>Microsoft Éditeur d'équations 3.0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4</cp:revision>
  <dcterms:created xsi:type="dcterms:W3CDTF">2009-11-11T07:42:26Z</dcterms:created>
  <dcterms:modified xsi:type="dcterms:W3CDTF">2009-11-11T08:18:12Z</dcterms:modified>
</cp:coreProperties>
</file>